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21"/>
  </p:notesMasterIdLst>
  <p:handoutMasterIdLst>
    <p:handoutMasterId r:id="rId22"/>
  </p:handoutMasterIdLst>
  <p:sldIdLst>
    <p:sldId id="256" r:id="rId2"/>
    <p:sldId id="265" r:id="rId3"/>
    <p:sldId id="288" r:id="rId4"/>
    <p:sldId id="367" r:id="rId5"/>
    <p:sldId id="370" r:id="rId6"/>
    <p:sldId id="344" r:id="rId7"/>
    <p:sldId id="278" r:id="rId8"/>
    <p:sldId id="371" r:id="rId9"/>
    <p:sldId id="346" r:id="rId10"/>
    <p:sldId id="270" r:id="rId11"/>
    <p:sldId id="287" r:id="rId12"/>
    <p:sldId id="272" r:id="rId13"/>
    <p:sldId id="276" r:id="rId14"/>
    <p:sldId id="277" r:id="rId15"/>
    <p:sldId id="289" r:id="rId16"/>
    <p:sldId id="290" r:id="rId17"/>
    <p:sldId id="291" r:id="rId18"/>
    <p:sldId id="292" r:id="rId19"/>
    <p:sldId id="293" r:id="rId20"/>
  </p:sldIdLst>
  <p:sldSz cx="9144000" cy="6858000" type="screen4x3"/>
  <p:notesSz cx="9926638" cy="67976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sbYC+akhJ1oIm9gne2zRA==" hashData="C+PEmeZxMkKIeNxD2HTHU3WPtlWMWz4ilz/DcYQg6yx+RpRsPMYn5ZQ8J0bBXezeAnEL1DggAa75fl5LLTdyv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en Cuypers" initials="KC" lastIdx="1" clrIdx="0">
    <p:extLst>
      <p:ext uri="{19B8F6BF-5375-455C-9EA6-DF929625EA0E}">
        <p15:presenceInfo xmlns:p15="http://schemas.microsoft.com/office/powerpoint/2012/main" userId="Koen Cuyp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55512-5DAB-40F9-B0B4-038CB6D996E4}" v="5" dt="2021-03-04T14:22:50.86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6" autoAdjust="0"/>
    <p:restoredTop sz="87853" autoAdjust="0"/>
  </p:normalViewPr>
  <p:slideViewPr>
    <p:cSldViewPr>
      <p:cViewPr varScale="1">
        <p:scale>
          <a:sx n="182" d="100"/>
          <a:sy n="182" d="100"/>
        </p:scale>
        <p:origin x="3248"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16" d="100"/>
          <a:sy n="116" d="100"/>
        </p:scale>
        <p:origin x="20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e Algoet" userId="c5cd2b47-380b-4ad0-8107-e94b62ef8d73" providerId="ADAL" clId="{1BB55512-5DAB-40F9-B0B4-038CB6D996E4}"/>
    <pc:docChg chg="modSld">
      <pc:chgData name="Serge Algoet" userId="c5cd2b47-380b-4ad0-8107-e94b62ef8d73" providerId="ADAL" clId="{1BB55512-5DAB-40F9-B0B4-038CB6D996E4}" dt="2021-03-04T14:22:50.866" v="4"/>
      <pc:docMkLst>
        <pc:docMk/>
      </pc:docMkLst>
      <pc:sldChg chg="addSp delSp modSp modTransition modAnim">
        <pc:chgData name="Serge Algoet" userId="c5cd2b47-380b-4ad0-8107-e94b62ef8d73" providerId="ADAL" clId="{1BB55512-5DAB-40F9-B0B4-038CB6D996E4}" dt="2021-03-04T14:22:50.866" v="4"/>
        <pc:sldMkLst>
          <pc:docMk/>
          <pc:sldMk cId="2550440045" sldId="256"/>
        </pc:sldMkLst>
        <pc:picChg chg="add del mod">
          <ac:chgData name="Serge Algoet" userId="c5cd2b47-380b-4ad0-8107-e94b62ef8d73" providerId="ADAL" clId="{1BB55512-5DAB-40F9-B0B4-038CB6D996E4}" dt="2021-03-04T13:48:40.997" v="1"/>
          <ac:picMkLst>
            <pc:docMk/>
            <pc:sldMk cId="2550440045" sldId="256"/>
            <ac:picMk id="4" creationId="{C9040F47-2B09-4E9E-944F-067BF0A16D8A}"/>
          </ac:picMkLst>
        </pc:picChg>
        <pc:picChg chg="add del mod">
          <ac:chgData name="Serge Algoet" userId="c5cd2b47-380b-4ad0-8107-e94b62ef8d73" providerId="ADAL" clId="{1BB55512-5DAB-40F9-B0B4-038CB6D996E4}" dt="2021-03-04T13:49:21.372" v="3"/>
          <ac:picMkLst>
            <pc:docMk/>
            <pc:sldMk cId="2550440045" sldId="256"/>
            <ac:picMk id="5" creationId="{618825EB-CB7C-4E67-9338-324353C3CE2E}"/>
          </ac:picMkLst>
        </pc:picChg>
        <pc:picChg chg="add mod">
          <ac:chgData name="Serge Algoet" userId="c5cd2b47-380b-4ad0-8107-e94b62ef8d73" providerId="ADAL" clId="{1BB55512-5DAB-40F9-B0B4-038CB6D996E4}" dt="2021-03-04T14:22:50.866" v="4"/>
          <ac:picMkLst>
            <pc:docMk/>
            <pc:sldMk cId="2550440045" sldId="256"/>
            <ac:picMk id="6" creationId="{9574B0A6-40DD-437E-9C3F-1A51D97BEB25}"/>
          </ac:picMkLst>
        </pc:picChg>
      </pc:sldChg>
      <pc:sldChg chg="addSp modSp modTransition">
        <pc:chgData name="Serge Algoet" userId="c5cd2b47-380b-4ad0-8107-e94b62ef8d73" providerId="ADAL" clId="{1BB55512-5DAB-40F9-B0B4-038CB6D996E4}" dt="2021-03-04T14:22:50.866" v="4"/>
        <pc:sldMkLst>
          <pc:docMk/>
          <pc:sldMk cId="436694115" sldId="265"/>
        </pc:sldMkLst>
        <pc:picChg chg="add mod">
          <ac:chgData name="Serge Algoet" userId="c5cd2b47-380b-4ad0-8107-e94b62ef8d73" providerId="ADAL" clId="{1BB55512-5DAB-40F9-B0B4-038CB6D996E4}" dt="2021-03-04T14:22:50.866" v="4"/>
          <ac:picMkLst>
            <pc:docMk/>
            <pc:sldMk cId="436694115" sldId="265"/>
            <ac:picMk id="2" creationId="{AF83023E-918B-4948-A05E-0E2E9F969F09}"/>
          </ac:picMkLst>
        </pc:picChg>
      </pc:sldChg>
      <pc:sldChg chg="addSp modSp modTransition">
        <pc:chgData name="Serge Algoet" userId="c5cd2b47-380b-4ad0-8107-e94b62ef8d73" providerId="ADAL" clId="{1BB55512-5DAB-40F9-B0B4-038CB6D996E4}" dt="2021-03-04T14:22:50.866" v="4"/>
        <pc:sldMkLst>
          <pc:docMk/>
          <pc:sldMk cId="770188996" sldId="270"/>
        </pc:sldMkLst>
        <pc:picChg chg="add mod">
          <ac:chgData name="Serge Algoet" userId="c5cd2b47-380b-4ad0-8107-e94b62ef8d73" providerId="ADAL" clId="{1BB55512-5DAB-40F9-B0B4-038CB6D996E4}" dt="2021-03-04T14:22:50.866" v="4"/>
          <ac:picMkLst>
            <pc:docMk/>
            <pc:sldMk cId="770188996" sldId="270"/>
            <ac:picMk id="3" creationId="{DB66804A-CB36-4A18-B258-6A3A7532181C}"/>
          </ac:picMkLst>
        </pc:picChg>
      </pc:sldChg>
      <pc:sldChg chg="addSp modSp modTransition">
        <pc:chgData name="Serge Algoet" userId="c5cd2b47-380b-4ad0-8107-e94b62ef8d73" providerId="ADAL" clId="{1BB55512-5DAB-40F9-B0B4-038CB6D996E4}" dt="2021-03-04T14:22:50.866" v="4"/>
        <pc:sldMkLst>
          <pc:docMk/>
          <pc:sldMk cId="3627027928" sldId="272"/>
        </pc:sldMkLst>
        <pc:picChg chg="add mod">
          <ac:chgData name="Serge Algoet" userId="c5cd2b47-380b-4ad0-8107-e94b62ef8d73" providerId="ADAL" clId="{1BB55512-5DAB-40F9-B0B4-038CB6D996E4}" dt="2021-03-04T14:22:50.866" v="4"/>
          <ac:picMkLst>
            <pc:docMk/>
            <pc:sldMk cId="3627027928" sldId="272"/>
            <ac:picMk id="2" creationId="{30C9A5F7-E846-410A-9721-A71991FF3D91}"/>
          </ac:picMkLst>
        </pc:picChg>
      </pc:sldChg>
      <pc:sldChg chg="addSp modSp modTransition">
        <pc:chgData name="Serge Algoet" userId="c5cd2b47-380b-4ad0-8107-e94b62ef8d73" providerId="ADAL" clId="{1BB55512-5DAB-40F9-B0B4-038CB6D996E4}" dt="2021-03-04T14:22:50.866" v="4"/>
        <pc:sldMkLst>
          <pc:docMk/>
          <pc:sldMk cId="3760979214" sldId="276"/>
        </pc:sldMkLst>
        <pc:picChg chg="add mod">
          <ac:chgData name="Serge Algoet" userId="c5cd2b47-380b-4ad0-8107-e94b62ef8d73" providerId="ADAL" clId="{1BB55512-5DAB-40F9-B0B4-038CB6D996E4}" dt="2021-03-04T14:22:50.866" v="4"/>
          <ac:picMkLst>
            <pc:docMk/>
            <pc:sldMk cId="3760979214" sldId="276"/>
            <ac:picMk id="2" creationId="{063CAAEB-DEFB-4461-B725-6A2F01E9AEDC}"/>
          </ac:picMkLst>
        </pc:picChg>
      </pc:sldChg>
      <pc:sldChg chg="addSp modSp modTransition">
        <pc:chgData name="Serge Algoet" userId="c5cd2b47-380b-4ad0-8107-e94b62ef8d73" providerId="ADAL" clId="{1BB55512-5DAB-40F9-B0B4-038CB6D996E4}" dt="2021-03-04T14:22:50.866" v="4"/>
        <pc:sldMkLst>
          <pc:docMk/>
          <pc:sldMk cId="3630526745" sldId="277"/>
        </pc:sldMkLst>
        <pc:picChg chg="add mod">
          <ac:chgData name="Serge Algoet" userId="c5cd2b47-380b-4ad0-8107-e94b62ef8d73" providerId="ADAL" clId="{1BB55512-5DAB-40F9-B0B4-038CB6D996E4}" dt="2021-03-04T14:22:50.866" v="4"/>
          <ac:picMkLst>
            <pc:docMk/>
            <pc:sldMk cId="3630526745" sldId="277"/>
            <ac:picMk id="2" creationId="{D8D7C646-D0DA-4140-B40E-047E524AA2F3}"/>
          </ac:picMkLst>
        </pc:picChg>
      </pc:sldChg>
      <pc:sldChg chg="addSp modSp modTransition">
        <pc:chgData name="Serge Algoet" userId="c5cd2b47-380b-4ad0-8107-e94b62ef8d73" providerId="ADAL" clId="{1BB55512-5DAB-40F9-B0B4-038CB6D996E4}" dt="2021-03-04T14:22:50.866" v="4"/>
        <pc:sldMkLst>
          <pc:docMk/>
          <pc:sldMk cId="2421668711" sldId="278"/>
        </pc:sldMkLst>
        <pc:picChg chg="add mod">
          <ac:chgData name="Serge Algoet" userId="c5cd2b47-380b-4ad0-8107-e94b62ef8d73" providerId="ADAL" clId="{1BB55512-5DAB-40F9-B0B4-038CB6D996E4}" dt="2021-03-04T14:22:50.866" v="4"/>
          <ac:picMkLst>
            <pc:docMk/>
            <pc:sldMk cId="2421668711" sldId="278"/>
            <ac:picMk id="2" creationId="{C9A0E93E-3D46-475B-9C32-1C2C83240081}"/>
          </ac:picMkLst>
        </pc:picChg>
      </pc:sldChg>
      <pc:sldChg chg="addSp modSp modTransition">
        <pc:chgData name="Serge Algoet" userId="c5cd2b47-380b-4ad0-8107-e94b62ef8d73" providerId="ADAL" clId="{1BB55512-5DAB-40F9-B0B4-038CB6D996E4}" dt="2021-03-04T14:22:50.866" v="4"/>
        <pc:sldMkLst>
          <pc:docMk/>
          <pc:sldMk cId="60649856" sldId="287"/>
        </pc:sldMkLst>
        <pc:picChg chg="add mod">
          <ac:chgData name="Serge Algoet" userId="c5cd2b47-380b-4ad0-8107-e94b62ef8d73" providerId="ADAL" clId="{1BB55512-5DAB-40F9-B0B4-038CB6D996E4}" dt="2021-03-04T14:22:50.866" v="4"/>
          <ac:picMkLst>
            <pc:docMk/>
            <pc:sldMk cId="60649856" sldId="287"/>
            <ac:picMk id="2" creationId="{299A7109-528A-4FB9-A12A-5C922636571C}"/>
          </ac:picMkLst>
        </pc:picChg>
      </pc:sldChg>
      <pc:sldChg chg="addSp modSp modTransition">
        <pc:chgData name="Serge Algoet" userId="c5cd2b47-380b-4ad0-8107-e94b62ef8d73" providerId="ADAL" clId="{1BB55512-5DAB-40F9-B0B4-038CB6D996E4}" dt="2021-03-04T14:22:50.866" v="4"/>
        <pc:sldMkLst>
          <pc:docMk/>
          <pc:sldMk cId="3709817420" sldId="288"/>
        </pc:sldMkLst>
        <pc:picChg chg="add mod">
          <ac:chgData name="Serge Algoet" userId="c5cd2b47-380b-4ad0-8107-e94b62ef8d73" providerId="ADAL" clId="{1BB55512-5DAB-40F9-B0B4-038CB6D996E4}" dt="2021-03-04T14:22:50.866" v="4"/>
          <ac:picMkLst>
            <pc:docMk/>
            <pc:sldMk cId="3709817420" sldId="288"/>
            <ac:picMk id="2" creationId="{00F84706-D68E-4FD5-805D-0E80AB2C9AA1}"/>
          </ac:picMkLst>
        </pc:picChg>
      </pc:sldChg>
      <pc:sldChg chg="addSp modSp modTransition">
        <pc:chgData name="Serge Algoet" userId="c5cd2b47-380b-4ad0-8107-e94b62ef8d73" providerId="ADAL" clId="{1BB55512-5DAB-40F9-B0B4-038CB6D996E4}" dt="2021-03-04T14:22:50.866" v="4"/>
        <pc:sldMkLst>
          <pc:docMk/>
          <pc:sldMk cId="28038555" sldId="289"/>
        </pc:sldMkLst>
        <pc:picChg chg="add mod">
          <ac:chgData name="Serge Algoet" userId="c5cd2b47-380b-4ad0-8107-e94b62ef8d73" providerId="ADAL" clId="{1BB55512-5DAB-40F9-B0B4-038CB6D996E4}" dt="2021-03-04T14:22:50.866" v="4"/>
          <ac:picMkLst>
            <pc:docMk/>
            <pc:sldMk cId="28038555" sldId="289"/>
            <ac:picMk id="3" creationId="{A852254E-5537-4062-BF0D-603DB9AB358E}"/>
          </ac:picMkLst>
        </pc:picChg>
      </pc:sldChg>
      <pc:sldChg chg="addSp modSp modTransition">
        <pc:chgData name="Serge Algoet" userId="c5cd2b47-380b-4ad0-8107-e94b62ef8d73" providerId="ADAL" clId="{1BB55512-5DAB-40F9-B0B4-038CB6D996E4}" dt="2021-03-04T14:22:50.866" v="4"/>
        <pc:sldMkLst>
          <pc:docMk/>
          <pc:sldMk cId="3157417601" sldId="290"/>
        </pc:sldMkLst>
        <pc:picChg chg="add mod">
          <ac:chgData name="Serge Algoet" userId="c5cd2b47-380b-4ad0-8107-e94b62ef8d73" providerId="ADAL" clId="{1BB55512-5DAB-40F9-B0B4-038CB6D996E4}" dt="2021-03-04T14:22:50.866" v="4"/>
          <ac:picMkLst>
            <pc:docMk/>
            <pc:sldMk cId="3157417601" sldId="290"/>
            <ac:picMk id="7" creationId="{605C01D8-CA5F-4E45-B230-6C4E0AB77642}"/>
          </ac:picMkLst>
        </pc:picChg>
      </pc:sldChg>
      <pc:sldChg chg="addSp modSp modTransition">
        <pc:chgData name="Serge Algoet" userId="c5cd2b47-380b-4ad0-8107-e94b62ef8d73" providerId="ADAL" clId="{1BB55512-5DAB-40F9-B0B4-038CB6D996E4}" dt="2021-03-04T14:22:50.866" v="4"/>
        <pc:sldMkLst>
          <pc:docMk/>
          <pc:sldMk cId="1203831695" sldId="291"/>
        </pc:sldMkLst>
        <pc:picChg chg="add mod">
          <ac:chgData name="Serge Algoet" userId="c5cd2b47-380b-4ad0-8107-e94b62ef8d73" providerId="ADAL" clId="{1BB55512-5DAB-40F9-B0B4-038CB6D996E4}" dt="2021-03-04T14:22:50.866" v="4"/>
          <ac:picMkLst>
            <pc:docMk/>
            <pc:sldMk cId="1203831695" sldId="291"/>
            <ac:picMk id="4" creationId="{1F291B42-5C2F-40A2-87BF-443FE8EFC24D}"/>
          </ac:picMkLst>
        </pc:picChg>
      </pc:sldChg>
      <pc:sldChg chg="addSp modSp modTransition">
        <pc:chgData name="Serge Algoet" userId="c5cd2b47-380b-4ad0-8107-e94b62ef8d73" providerId="ADAL" clId="{1BB55512-5DAB-40F9-B0B4-038CB6D996E4}" dt="2021-03-04T14:22:50.866" v="4"/>
        <pc:sldMkLst>
          <pc:docMk/>
          <pc:sldMk cId="4043473935" sldId="292"/>
        </pc:sldMkLst>
        <pc:picChg chg="add mod">
          <ac:chgData name="Serge Algoet" userId="c5cd2b47-380b-4ad0-8107-e94b62ef8d73" providerId="ADAL" clId="{1BB55512-5DAB-40F9-B0B4-038CB6D996E4}" dt="2021-03-04T14:22:50.866" v="4"/>
          <ac:picMkLst>
            <pc:docMk/>
            <pc:sldMk cId="4043473935" sldId="292"/>
            <ac:picMk id="5" creationId="{AFC62CEF-B224-4588-828F-5D984843751B}"/>
          </ac:picMkLst>
        </pc:picChg>
      </pc:sldChg>
      <pc:sldChg chg="addSp modSp modTransition">
        <pc:chgData name="Serge Algoet" userId="c5cd2b47-380b-4ad0-8107-e94b62ef8d73" providerId="ADAL" clId="{1BB55512-5DAB-40F9-B0B4-038CB6D996E4}" dt="2021-03-04T14:22:50.866" v="4"/>
        <pc:sldMkLst>
          <pc:docMk/>
          <pc:sldMk cId="1785816975" sldId="293"/>
        </pc:sldMkLst>
        <pc:picChg chg="add mod">
          <ac:chgData name="Serge Algoet" userId="c5cd2b47-380b-4ad0-8107-e94b62ef8d73" providerId="ADAL" clId="{1BB55512-5DAB-40F9-B0B4-038CB6D996E4}" dt="2021-03-04T14:22:50.866" v="4"/>
          <ac:picMkLst>
            <pc:docMk/>
            <pc:sldMk cId="1785816975" sldId="293"/>
            <ac:picMk id="5" creationId="{ABB0E7E8-F656-40E9-A9A5-63333AB74B6F}"/>
          </ac:picMkLst>
        </pc:picChg>
      </pc:sldChg>
      <pc:sldChg chg="addSp modSp modTransition">
        <pc:chgData name="Serge Algoet" userId="c5cd2b47-380b-4ad0-8107-e94b62ef8d73" providerId="ADAL" clId="{1BB55512-5DAB-40F9-B0B4-038CB6D996E4}" dt="2021-03-04T14:22:50.866" v="4"/>
        <pc:sldMkLst>
          <pc:docMk/>
          <pc:sldMk cId="1761281724" sldId="344"/>
        </pc:sldMkLst>
        <pc:picChg chg="add mod">
          <ac:chgData name="Serge Algoet" userId="c5cd2b47-380b-4ad0-8107-e94b62ef8d73" providerId="ADAL" clId="{1BB55512-5DAB-40F9-B0B4-038CB6D996E4}" dt="2021-03-04T14:22:50.866" v="4"/>
          <ac:picMkLst>
            <pc:docMk/>
            <pc:sldMk cId="1761281724" sldId="344"/>
            <ac:picMk id="2" creationId="{64021A09-8920-459B-822D-851CE9DBD39B}"/>
          </ac:picMkLst>
        </pc:picChg>
      </pc:sldChg>
      <pc:sldChg chg="addSp modSp modTransition">
        <pc:chgData name="Serge Algoet" userId="c5cd2b47-380b-4ad0-8107-e94b62ef8d73" providerId="ADAL" clId="{1BB55512-5DAB-40F9-B0B4-038CB6D996E4}" dt="2021-03-04T14:22:50.866" v="4"/>
        <pc:sldMkLst>
          <pc:docMk/>
          <pc:sldMk cId="4094863574" sldId="346"/>
        </pc:sldMkLst>
        <pc:picChg chg="add mod">
          <ac:chgData name="Serge Algoet" userId="c5cd2b47-380b-4ad0-8107-e94b62ef8d73" providerId="ADAL" clId="{1BB55512-5DAB-40F9-B0B4-038CB6D996E4}" dt="2021-03-04T14:22:50.866" v="4"/>
          <ac:picMkLst>
            <pc:docMk/>
            <pc:sldMk cId="4094863574" sldId="346"/>
            <ac:picMk id="3" creationId="{EC3F391A-104B-4A76-A256-8BB9F6BA50BE}"/>
          </ac:picMkLst>
        </pc:picChg>
      </pc:sldChg>
      <pc:sldChg chg="addSp modSp modTransition">
        <pc:chgData name="Serge Algoet" userId="c5cd2b47-380b-4ad0-8107-e94b62ef8d73" providerId="ADAL" clId="{1BB55512-5DAB-40F9-B0B4-038CB6D996E4}" dt="2021-03-04T14:22:50.866" v="4"/>
        <pc:sldMkLst>
          <pc:docMk/>
          <pc:sldMk cId="3617580325" sldId="367"/>
        </pc:sldMkLst>
        <pc:picChg chg="add mod">
          <ac:chgData name="Serge Algoet" userId="c5cd2b47-380b-4ad0-8107-e94b62ef8d73" providerId="ADAL" clId="{1BB55512-5DAB-40F9-B0B4-038CB6D996E4}" dt="2021-03-04T14:22:50.866" v="4"/>
          <ac:picMkLst>
            <pc:docMk/>
            <pc:sldMk cId="3617580325" sldId="367"/>
            <ac:picMk id="3" creationId="{FB502E7F-DC8C-49B1-91C2-E4BB4B9AD22B}"/>
          </ac:picMkLst>
        </pc:picChg>
      </pc:sldChg>
      <pc:sldChg chg="addSp modSp modTransition">
        <pc:chgData name="Serge Algoet" userId="c5cd2b47-380b-4ad0-8107-e94b62ef8d73" providerId="ADAL" clId="{1BB55512-5DAB-40F9-B0B4-038CB6D996E4}" dt="2021-03-04T14:22:50.866" v="4"/>
        <pc:sldMkLst>
          <pc:docMk/>
          <pc:sldMk cId="3172417681" sldId="370"/>
        </pc:sldMkLst>
        <pc:picChg chg="add mod">
          <ac:chgData name="Serge Algoet" userId="c5cd2b47-380b-4ad0-8107-e94b62ef8d73" providerId="ADAL" clId="{1BB55512-5DAB-40F9-B0B4-038CB6D996E4}" dt="2021-03-04T14:22:50.866" v="4"/>
          <ac:picMkLst>
            <pc:docMk/>
            <pc:sldMk cId="3172417681" sldId="370"/>
            <ac:picMk id="2" creationId="{37CC7BE6-30B4-449F-ACD8-30DA79A52CB9}"/>
          </ac:picMkLst>
        </pc:picChg>
      </pc:sldChg>
      <pc:sldChg chg="addSp modSp modTransition">
        <pc:chgData name="Serge Algoet" userId="c5cd2b47-380b-4ad0-8107-e94b62ef8d73" providerId="ADAL" clId="{1BB55512-5DAB-40F9-B0B4-038CB6D996E4}" dt="2021-03-04T14:22:50.866" v="4"/>
        <pc:sldMkLst>
          <pc:docMk/>
          <pc:sldMk cId="3394394545" sldId="371"/>
        </pc:sldMkLst>
        <pc:picChg chg="add mod">
          <ac:chgData name="Serge Algoet" userId="c5cd2b47-380b-4ad0-8107-e94b62ef8d73" providerId="ADAL" clId="{1BB55512-5DAB-40F9-B0B4-038CB6D996E4}" dt="2021-03-04T14:22:50.866" v="4"/>
          <ac:picMkLst>
            <pc:docMk/>
            <pc:sldMk cId="3394394545" sldId="371"/>
            <ac:picMk id="4" creationId="{4D5F6937-F13E-4383-8AD8-BC54EB0D6A2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A25D9C5E-86AA-BF43-944F-F3A331F1E623}" type="datetimeFigureOut">
              <a:rPr lang="en-US" smtClean="0"/>
              <a:t>3/8/21</a:t>
            </a:fld>
            <a:endParaRPr lang="en-US"/>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100AF76A-7F98-464E-B216-58B72CC92119}" type="slidenum">
              <a:rPr lang="en-US" smtClean="0"/>
              <a:t>‹#›</a:t>
            </a:fld>
            <a:endParaRPr lang="en-US"/>
          </a:p>
        </p:txBody>
      </p:sp>
    </p:spTree>
    <p:extLst>
      <p:ext uri="{BB962C8B-B14F-4D97-AF65-F5344CB8AC3E}">
        <p14:creationId xmlns:p14="http://schemas.microsoft.com/office/powerpoint/2010/main" val="314953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FF887BD4-F65A-0E49-BC5D-BE90F57450C1}" type="datetimeFigureOut">
              <a:rPr lang="en-US" smtClean="0"/>
              <a:t>3/8/21</a:t>
            </a:fld>
            <a:endParaRPr lang="en-US"/>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E5036B4F-83E6-B84E-98D7-4DD6168F65BE}" type="slidenum">
              <a:rPr lang="en-US" smtClean="0"/>
              <a:t>‹#›</a:t>
            </a:fld>
            <a:endParaRPr lang="en-US"/>
          </a:p>
        </p:txBody>
      </p:sp>
    </p:spTree>
    <p:extLst>
      <p:ext uri="{BB962C8B-B14F-4D97-AF65-F5344CB8AC3E}">
        <p14:creationId xmlns:p14="http://schemas.microsoft.com/office/powerpoint/2010/main" val="3477849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a:t>
            </a:fld>
            <a:endParaRPr lang="en-US"/>
          </a:p>
        </p:txBody>
      </p:sp>
    </p:spTree>
    <p:extLst>
      <p:ext uri="{BB962C8B-B14F-4D97-AF65-F5344CB8AC3E}">
        <p14:creationId xmlns:p14="http://schemas.microsoft.com/office/powerpoint/2010/main" val="152446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13</a:t>
            </a:fld>
            <a:endParaRPr lang="en-US"/>
          </a:p>
        </p:txBody>
      </p:sp>
    </p:spTree>
    <p:extLst>
      <p:ext uri="{BB962C8B-B14F-4D97-AF65-F5344CB8AC3E}">
        <p14:creationId xmlns:p14="http://schemas.microsoft.com/office/powerpoint/2010/main" val="167307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14</a:t>
            </a:fld>
            <a:endParaRPr lang="en-US"/>
          </a:p>
        </p:txBody>
      </p:sp>
    </p:spTree>
    <p:extLst>
      <p:ext uri="{BB962C8B-B14F-4D97-AF65-F5344CB8AC3E}">
        <p14:creationId xmlns:p14="http://schemas.microsoft.com/office/powerpoint/2010/main" val="123417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15</a:t>
            </a:fld>
            <a:endParaRPr lang="en-US"/>
          </a:p>
        </p:txBody>
      </p:sp>
    </p:spTree>
    <p:extLst>
      <p:ext uri="{BB962C8B-B14F-4D97-AF65-F5344CB8AC3E}">
        <p14:creationId xmlns:p14="http://schemas.microsoft.com/office/powerpoint/2010/main" val="223527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16</a:t>
            </a:fld>
            <a:endParaRPr lang="en-US"/>
          </a:p>
        </p:txBody>
      </p:sp>
    </p:spTree>
    <p:extLst>
      <p:ext uri="{BB962C8B-B14F-4D97-AF65-F5344CB8AC3E}">
        <p14:creationId xmlns:p14="http://schemas.microsoft.com/office/powerpoint/2010/main" val="213781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2</a:t>
            </a:fld>
            <a:endParaRPr lang="en-US"/>
          </a:p>
        </p:txBody>
      </p:sp>
    </p:spTree>
    <p:extLst>
      <p:ext uri="{BB962C8B-B14F-4D97-AF65-F5344CB8AC3E}">
        <p14:creationId xmlns:p14="http://schemas.microsoft.com/office/powerpoint/2010/main" val="421497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3</a:t>
            </a:fld>
            <a:endParaRPr lang="en-US"/>
          </a:p>
        </p:txBody>
      </p:sp>
    </p:spTree>
    <p:extLst>
      <p:ext uri="{BB962C8B-B14F-4D97-AF65-F5344CB8AC3E}">
        <p14:creationId xmlns:p14="http://schemas.microsoft.com/office/powerpoint/2010/main" val="73676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6BB98AFB-CB0D-4DFE-87B9-B4B0D0DE73CD}" type="slidenum">
              <a:rPr lang="nl-NL" smtClean="0"/>
              <a:t>5</a:t>
            </a:fld>
            <a:endParaRPr lang="nl-NL" dirty="0"/>
          </a:p>
        </p:txBody>
      </p:sp>
    </p:spTree>
    <p:extLst>
      <p:ext uri="{BB962C8B-B14F-4D97-AF65-F5344CB8AC3E}">
        <p14:creationId xmlns:p14="http://schemas.microsoft.com/office/powerpoint/2010/main" val="181501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6BB98AFB-CB0D-4DFE-87B9-B4B0D0DE73CD}" type="slidenum">
              <a:rPr lang="nl-NL" smtClean="0"/>
              <a:t>6</a:t>
            </a:fld>
            <a:endParaRPr lang="nl-NL" dirty="0"/>
          </a:p>
        </p:txBody>
      </p:sp>
    </p:spTree>
    <p:extLst>
      <p:ext uri="{BB962C8B-B14F-4D97-AF65-F5344CB8AC3E}">
        <p14:creationId xmlns:p14="http://schemas.microsoft.com/office/powerpoint/2010/main" val="2986533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7</a:t>
            </a:fld>
            <a:endParaRPr lang="en-US"/>
          </a:p>
        </p:txBody>
      </p:sp>
    </p:spTree>
    <p:extLst>
      <p:ext uri="{BB962C8B-B14F-4D97-AF65-F5344CB8AC3E}">
        <p14:creationId xmlns:p14="http://schemas.microsoft.com/office/powerpoint/2010/main" val="259183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10</a:t>
            </a:fld>
            <a:endParaRPr lang="en-US"/>
          </a:p>
        </p:txBody>
      </p:sp>
    </p:spTree>
    <p:extLst>
      <p:ext uri="{BB962C8B-B14F-4D97-AF65-F5344CB8AC3E}">
        <p14:creationId xmlns:p14="http://schemas.microsoft.com/office/powerpoint/2010/main" val="45923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11</a:t>
            </a:fld>
            <a:endParaRPr lang="en-US"/>
          </a:p>
        </p:txBody>
      </p:sp>
    </p:spTree>
    <p:extLst>
      <p:ext uri="{BB962C8B-B14F-4D97-AF65-F5344CB8AC3E}">
        <p14:creationId xmlns:p14="http://schemas.microsoft.com/office/powerpoint/2010/main" val="27496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036B4F-83E6-B84E-98D7-4DD6168F65BE}" type="slidenum">
              <a:rPr lang="en-US" smtClean="0"/>
              <a:t>12</a:t>
            </a:fld>
            <a:endParaRPr lang="en-US"/>
          </a:p>
        </p:txBody>
      </p:sp>
    </p:spTree>
    <p:extLst>
      <p:ext uri="{BB962C8B-B14F-4D97-AF65-F5344CB8AC3E}">
        <p14:creationId xmlns:p14="http://schemas.microsoft.com/office/powerpoint/2010/main" val="270167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EC55-A50F-7D46-A4B4-17AD51032ACB}"/>
              </a:ext>
            </a:extLst>
          </p:cNvPr>
          <p:cNvSpPr>
            <a:spLocks noGrp="1"/>
          </p:cNvSpPr>
          <p:nvPr>
            <p:ph type="ctrTitle" hasCustomPrompt="1"/>
          </p:nvPr>
        </p:nvSpPr>
        <p:spPr>
          <a:xfrm>
            <a:off x="1143000" y="1122363"/>
            <a:ext cx="6858000" cy="2387600"/>
          </a:xfrm>
        </p:spPr>
        <p:txBody>
          <a:bodyPr anchor="b">
            <a:normAutofit/>
          </a:bodyPr>
          <a:lstStyle>
            <a:lvl1pPr algn="ctr">
              <a:defRPr sz="3200"/>
            </a:lvl1pPr>
          </a:lstStyle>
          <a:p>
            <a:r>
              <a:rPr lang="en-US" dirty="0"/>
              <a:t>CLICK TO EDIT MASTER TITLE STYLE</a:t>
            </a:r>
          </a:p>
        </p:txBody>
      </p:sp>
      <p:sp>
        <p:nvSpPr>
          <p:cNvPr id="3" name="Subtitle 2">
            <a:extLst>
              <a:ext uri="{FF2B5EF4-FFF2-40B4-BE49-F238E27FC236}">
                <a16:creationId xmlns:a16="http://schemas.microsoft.com/office/drawing/2014/main" id="{2E768CBE-91CD-1143-960C-75187DF057B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853044-0494-8647-9272-15D17CAE8931}"/>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5" name="Footer Placeholder 4">
            <a:extLst>
              <a:ext uri="{FF2B5EF4-FFF2-40B4-BE49-F238E27FC236}">
                <a16:creationId xmlns:a16="http://schemas.microsoft.com/office/drawing/2014/main" id="{D90D508B-467D-524F-A2BA-B5127A257FBB}"/>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4E28831B-7C2A-AF42-AA85-97294E42F67E}"/>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132787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F40E-DC32-704D-B905-BE64EE64F962}"/>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C6FAA80-A2D1-CA44-A18A-3BD53136F7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F61CD-B4AF-DC48-A348-976301AD3322}"/>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5" name="Footer Placeholder 4">
            <a:extLst>
              <a:ext uri="{FF2B5EF4-FFF2-40B4-BE49-F238E27FC236}">
                <a16:creationId xmlns:a16="http://schemas.microsoft.com/office/drawing/2014/main" id="{30DB4284-43B8-AF44-B1E2-4B4B55AB94E7}"/>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503CA66D-5895-9D47-B55B-D644661162DA}"/>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32974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86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81FF-16B6-754C-9927-DA007C3F122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8F1337-BF3B-5F43-BA9F-49ECDB8C29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519E5-3D00-D840-8878-AC8D89023A01}"/>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5" name="Footer Placeholder 4">
            <a:extLst>
              <a:ext uri="{FF2B5EF4-FFF2-40B4-BE49-F238E27FC236}">
                <a16:creationId xmlns:a16="http://schemas.microsoft.com/office/drawing/2014/main" id="{1ED8AC83-9494-4B48-B358-A5139386E3B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B7A5AF11-4E59-714E-92B4-59ED7D57EF49}"/>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70753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FC774-FBA1-F442-BD27-AE06CB39F388}"/>
              </a:ext>
            </a:extLst>
          </p:cNvPr>
          <p:cNvSpPr>
            <a:spLocks noGrp="1"/>
          </p:cNvSpPr>
          <p:nvPr>
            <p:ph type="title" hasCustomPrompt="1"/>
          </p:nvPr>
        </p:nvSpPr>
        <p:spPr>
          <a:xfrm>
            <a:off x="623888" y="1709739"/>
            <a:ext cx="7886700" cy="2852737"/>
          </a:xfrm>
        </p:spPr>
        <p:txBody>
          <a:bodyPr anchor="b">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FA1633DC-6629-D143-A887-1558273DB20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72DF3E-0CCE-D143-9A59-AB7ABE197AFD}"/>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5" name="Footer Placeholder 4">
            <a:extLst>
              <a:ext uri="{FF2B5EF4-FFF2-40B4-BE49-F238E27FC236}">
                <a16:creationId xmlns:a16="http://schemas.microsoft.com/office/drawing/2014/main" id="{DFDC6E78-B3A2-2E49-A5C9-3724A8B94E3D}"/>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341DA363-B35A-8246-86E6-D6A3908036F1}"/>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151830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318E-CD70-2440-B230-57CB9A3F6D37}"/>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2C6F74-073C-5B44-B6C9-6E11E3E03A4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22F20-BA7A-0140-AD0C-2C274E8CE00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D2BFD1-CD56-444B-AA41-28F9A5EE45E9}"/>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6" name="Footer Placeholder 5">
            <a:extLst>
              <a:ext uri="{FF2B5EF4-FFF2-40B4-BE49-F238E27FC236}">
                <a16:creationId xmlns:a16="http://schemas.microsoft.com/office/drawing/2014/main" id="{27C5B1B0-9E53-124C-8F6A-A1537BCE759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13098FF2-8146-4C41-B968-7768D750C59F}"/>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15056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5F66-099E-1D4F-B3E2-4212AB7EA1E4}"/>
              </a:ext>
            </a:extLst>
          </p:cNvPr>
          <p:cNvSpPr>
            <a:spLocks noGrp="1"/>
          </p:cNvSpPr>
          <p:nvPr>
            <p:ph type="title" hasCustomPrompt="1"/>
          </p:nvPr>
        </p:nvSpPr>
        <p:spPr>
          <a:xfrm>
            <a:off x="2123727" y="365126"/>
            <a:ext cx="6392813"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60FD4A7-78BF-1148-AD8E-F1EE98EAF38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8CE7844-BCC2-A949-9AC7-6FA6367088F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51682-FFF1-9544-812F-036273BE89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507792E-FF03-094C-8FF3-86AAB754758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5D48A5-DE7B-FD4A-B0A5-3F1C3679345D}"/>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8" name="Footer Placeholder 7">
            <a:extLst>
              <a:ext uri="{FF2B5EF4-FFF2-40B4-BE49-F238E27FC236}">
                <a16:creationId xmlns:a16="http://schemas.microsoft.com/office/drawing/2014/main" id="{C005A67E-792C-3D46-A476-0207C8228D20}"/>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2F7B1D36-8CE6-A04F-BD55-A8CF8E44C6E1}"/>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3394846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2E70D-BC09-8947-9B30-9BD58CF9ADE1}"/>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036F617E-06AB-AB44-A750-5DCF8BE7E350}"/>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4" name="Footer Placeholder 3">
            <a:extLst>
              <a:ext uri="{FF2B5EF4-FFF2-40B4-BE49-F238E27FC236}">
                <a16:creationId xmlns:a16="http://schemas.microsoft.com/office/drawing/2014/main" id="{7DC11A8C-58EE-5340-9D7D-2FF378A91B1A}"/>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5DF5AF0B-5034-D44D-9310-7184FD6E021C}"/>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2138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F9449-05C9-8440-839F-C6A59B40CB04}"/>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3" name="Footer Placeholder 2">
            <a:extLst>
              <a:ext uri="{FF2B5EF4-FFF2-40B4-BE49-F238E27FC236}">
                <a16:creationId xmlns:a16="http://schemas.microsoft.com/office/drawing/2014/main" id="{D81F9241-57DB-CB47-8DBF-C80169F64F8A}"/>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9EE7E1B3-5106-0041-8FB6-CBE02D4E056A}"/>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359458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5780-B20C-D641-98F6-FE734BFF3A0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09CD41-F9EF-F348-8060-F5BB9924210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215073-DC2E-AB41-A7C5-7386F74C8E2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3BE9AC1-924D-6B47-835A-567A10E21CF6}"/>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6" name="Footer Placeholder 5">
            <a:extLst>
              <a:ext uri="{FF2B5EF4-FFF2-40B4-BE49-F238E27FC236}">
                <a16:creationId xmlns:a16="http://schemas.microsoft.com/office/drawing/2014/main" id="{4EC99BF8-41D7-6748-AD66-BFF2946B299E}"/>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2F78F373-4607-8842-B6C8-0353E1C0E56C}"/>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326045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6B876-11F1-BE4E-95B5-2B0FFA9813E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1BDE22C-A7A6-2148-B5A2-6624949A445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AF4AB97-3F6F-9E48-84CC-220683C21B1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09A1C44-243B-4942-A533-E133270FAAE1}"/>
              </a:ext>
            </a:extLst>
          </p:cNvPr>
          <p:cNvSpPr>
            <a:spLocks noGrp="1"/>
          </p:cNvSpPr>
          <p:nvPr>
            <p:ph type="dt" sz="half" idx="10"/>
          </p:nvPr>
        </p:nvSpPr>
        <p:spPr/>
        <p:txBody>
          <a:bodyPr/>
          <a:lstStyle/>
          <a:p>
            <a:fld id="{15D60F69-812F-463B-B87F-60328C47381E}" type="datetimeFigureOut">
              <a:rPr lang="nl-BE" smtClean="0"/>
              <a:t>8/03/2021</a:t>
            </a:fld>
            <a:endParaRPr lang="nl-BE"/>
          </a:p>
        </p:txBody>
      </p:sp>
      <p:sp>
        <p:nvSpPr>
          <p:cNvPr id="6" name="Footer Placeholder 5">
            <a:extLst>
              <a:ext uri="{FF2B5EF4-FFF2-40B4-BE49-F238E27FC236}">
                <a16:creationId xmlns:a16="http://schemas.microsoft.com/office/drawing/2014/main" id="{F9F0168B-7AFF-6B43-828C-8A330E990F81}"/>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23CFE0F9-FC07-8942-8BA2-E681ABFE72E5}"/>
              </a:ext>
            </a:extLst>
          </p:cNvPr>
          <p:cNvSpPr>
            <a:spLocks noGrp="1"/>
          </p:cNvSpPr>
          <p:nvPr>
            <p:ph type="sldNum" sz="quarter" idx="12"/>
          </p:nvPr>
        </p:nvSpPr>
        <p:spPr/>
        <p:txBody>
          <a:bodyPr/>
          <a:lstStyle/>
          <a:p>
            <a:fld id="{9941EFB8-9254-4BBA-A299-449BD5334025}" type="slidenum">
              <a:rPr lang="nl-BE" smtClean="0"/>
              <a:t>‹#›</a:t>
            </a:fld>
            <a:endParaRPr lang="nl-BE"/>
          </a:p>
        </p:txBody>
      </p:sp>
    </p:spTree>
    <p:extLst>
      <p:ext uri="{BB962C8B-B14F-4D97-AF65-F5344CB8AC3E}">
        <p14:creationId xmlns:p14="http://schemas.microsoft.com/office/powerpoint/2010/main" val="140001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A583A-8961-284A-B159-EAD507402EEC}"/>
              </a:ext>
            </a:extLst>
          </p:cNvPr>
          <p:cNvSpPr>
            <a:spLocks noGrp="1"/>
          </p:cNvSpPr>
          <p:nvPr>
            <p:ph type="title"/>
          </p:nvPr>
        </p:nvSpPr>
        <p:spPr>
          <a:xfrm>
            <a:off x="2123728" y="180248"/>
            <a:ext cx="63916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9F937A-720A-5A4A-8A36-4EC16D275BB2}"/>
              </a:ext>
            </a:extLst>
          </p:cNvPr>
          <p:cNvSpPr>
            <a:spLocks noGrp="1"/>
          </p:cNvSpPr>
          <p:nvPr>
            <p:ph type="body" idx="1"/>
          </p:nvPr>
        </p:nvSpPr>
        <p:spPr>
          <a:xfrm>
            <a:off x="628650" y="2005557"/>
            <a:ext cx="7886700" cy="417140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7CB9F8-842E-9D47-9505-ED6C61F291C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D60F69-812F-463B-B87F-60328C47381E}" type="datetimeFigureOut">
              <a:rPr lang="nl-BE" smtClean="0"/>
              <a:t>8/03/2021</a:t>
            </a:fld>
            <a:endParaRPr lang="nl-BE"/>
          </a:p>
        </p:txBody>
      </p:sp>
      <p:sp>
        <p:nvSpPr>
          <p:cNvPr id="5" name="Footer Placeholder 4">
            <a:extLst>
              <a:ext uri="{FF2B5EF4-FFF2-40B4-BE49-F238E27FC236}">
                <a16:creationId xmlns:a16="http://schemas.microsoft.com/office/drawing/2014/main" id="{6EF98C7E-3BD7-8A46-AA68-167C099084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4E059A85-4DEE-0B4D-8517-653858F8A7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41EFB8-9254-4BBA-A299-449BD5334025}" type="slidenum">
              <a:rPr lang="nl-BE" smtClean="0"/>
              <a:t>‹#›</a:t>
            </a:fld>
            <a:endParaRPr lang="nl-BE"/>
          </a:p>
        </p:txBody>
      </p:sp>
      <p:pic>
        <p:nvPicPr>
          <p:cNvPr id="9" name="Picture 8" descr="Logo, company name&#10;&#10;Description automatically generated">
            <a:extLst>
              <a:ext uri="{FF2B5EF4-FFF2-40B4-BE49-F238E27FC236}">
                <a16:creationId xmlns:a16="http://schemas.microsoft.com/office/drawing/2014/main" id="{2199B745-24BB-E34A-BE9C-A1BA945A0E1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716" t="13460" r="5755" b="11549"/>
          <a:stretch/>
        </p:blipFill>
        <p:spPr>
          <a:xfrm>
            <a:off x="395536" y="141030"/>
            <a:ext cx="1620000" cy="1404000"/>
          </a:xfrm>
          <a:prstGeom prst="rect">
            <a:avLst/>
          </a:prstGeom>
        </p:spPr>
      </p:pic>
      <p:pic>
        <p:nvPicPr>
          <p:cNvPr id="11" name="Picture 10">
            <a:extLst>
              <a:ext uri="{FF2B5EF4-FFF2-40B4-BE49-F238E27FC236}">
                <a16:creationId xmlns:a16="http://schemas.microsoft.com/office/drawing/2014/main" id="{4CCB436C-03C7-8C4E-87E0-1583BC35026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964488" y="-9637"/>
            <a:ext cx="179512" cy="6858000"/>
          </a:xfrm>
          <a:prstGeom prst="rect">
            <a:avLst/>
          </a:prstGeom>
        </p:spPr>
      </p:pic>
    </p:spTree>
    <p:extLst>
      <p:ext uri="{BB962C8B-B14F-4D97-AF65-F5344CB8AC3E}">
        <p14:creationId xmlns:p14="http://schemas.microsoft.com/office/powerpoint/2010/main" val="361470985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4" r:id="rId11"/>
  </p:sldLayoutIdLst>
  <p:txStyles>
    <p:titleStyle>
      <a:lvl1pPr algn="l" defTabSz="685800" rtl="0" eaLnBrk="1" latinLnBrk="0" hangingPunct="1">
        <a:lnSpc>
          <a:spcPct val="90000"/>
        </a:lnSpc>
        <a:spcBef>
          <a:spcPct val="0"/>
        </a:spcBef>
        <a:buNone/>
        <a:defRPr sz="2800" kern="1200">
          <a:solidFill>
            <a:schemeClr val="tx1"/>
          </a:solidFill>
          <a:latin typeface="Alfphabet" panose="02000506020000020004"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Barlow"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Barlow"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Barlow"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Barlow"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eg"/><Relationship Id="rId5" Type="http://schemas.openxmlformats.org/officeDocument/2006/relationships/hyperlink" Target="mailto:koen.cuypers@kunsthumaniorabrussel.be" TargetMode="Externa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kunsthumaniorabrussel.be/index.php/schrijf-je-in" TargetMode="External"/><Relationship Id="rId5" Type="http://schemas.openxmlformats.org/officeDocument/2006/relationships/image" Target="../media/image23.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72409" y="5049317"/>
            <a:ext cx="4394200" cy="1160462"/>
          </a:xfrm>
        </p:spPr>
        <p:txBody>
          <a:bodyPr vert="horz" lIns="91440" tIns="45720" rIns="91440" bIns="45720" rtlCol="0" anchor="t">
            <a:normAutofit/>
          </a:bodyPr>
          <a:lstStyle/>
          <a:p>
            <a:pPr algn="r" defTabSz="914400"/>
            <a:r>
              <a:rPr lang="en-US" sz="2300" kern="1200" dirty="0"/>
              <a:t>KUNSTHUMANIORA BRUSSEL</a:t>
            </a:r>
            <a:br>
              <a:rPr lang="en-US" sz="2300" kern="1200" dirty="0"/>
            </a:br>
            <a:r>
              <a:rPr lang="en-US" sz="2300" kern="1200" dirty="0"/>
              <a:t>MAANDAG 15 MAART 2021</a:t>
            </a:r>
          </a:p>
        </p:txBody>
      </p:sp>
      <p:sp>
        <p:nvSpPr>
          <p:cNvPr id="3" name="Subtitle 2"/>
          <p:cNvSpPr>
            <a:spLocks noGrp="1"/>
          </p:cNvSpPr>
          <p:nvPr>
            <p:ph type="subTitle" idx="4294967295"/>
          </p:nvPr>
        </p:nvSpPr>
        <p:spPr>
          <a:xfrm>
            <a:off x="4427984" y="4365104"/>
            <a:ext cx="4238625" cy="684213"/>
          </a:xfrm>
        </p:spPr>
        <p:txBody>
          <a:bodyPr vert="horz" lIns="91440" tIns="45720" rIns="91440" bIns="45720" rtlCol="0" anchor="b">
            <a:normAutofit fontScale="62500" lnSpcReduction="20000"/>
          </a:bodyPr>
          <a:lstStyle/>
          <a:p>
            <a:pPr marL="0" indent="0" algn="r" defTabSz="914400">
              <a:spcBef>
                <a:spcPts val="1000"/>
              </a:spcBef>
              <a:buNone/>
            </a:pPr>
            <a:r>
              <a:rPr lang="en-US" sz="4400" kern="1200" dirty="0">
                <a:latin typeface="Alfphabet" panose="02000506020000020004" pitchFamily="2" charset="0"/>
              </a:rPr>
              <a:t>DIGITALE OPENDEURDAG</a:t>
            </a:r>
          </a:p>
        </p:txBody>
      </p:sp>
      <p:pic>
        <p:nvPicPr>
          <p:cNvPr id="1030" name="Picture 6"/>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30792" r="22220"/>
          <a:stretch/>
        </p:blipFill>
        <p:spPr bwMode="auto">
          <a:xfrm>
            <a:off x="20" y="2060848"/>
            <a:ext cx="3376423" cy="4796468"/>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cstate="print">
            <a:alphaModFix/>
            <a:extLst>
              <a:ext uri="{28A0092B-C50C-407E-A947-70E740481C1C}">
                <a14:useLocalDpi xmlns:a14="http://schemas.microsoft.com/office/drawing/2010/main" val="0"/>
              </a:ext>
            </a:extLst>
          </a:blip>
          <a:srcRect l="17121" r="20706"/>
          <a:stretch/>
        </p:blipFill>
        <p:spPr bwMode="auto">
          <a:xfrm>
            <a:off x="2573068" y="0"/>
            <a:ext cx="2981584"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28465" r="22212" b="-3"/>
          <a:stretch/>
        </p:blipFill>
        <p:spPr bwMode="auto">
          <a:xfrm>
            <a:off x="5961418" y="0"/>
            <a:ext cx="2966682" cy="3888581"/>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9574B0A6-40DD-437E-9C3F-1A51D97BEB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0440045"/>
      </p:ext>
    </p:extLst>
  </p:cSld>
  <p:clrMapOvr>
    <a:masterClrMapping/>
  </p:clrMapOvr>
  <mc:AlternateContent xmlns:mc="http://schemas.openxmlformats.org/markup-compatibility/2006" xmlns:p14="http://schemas.microsoft.com/office/powerpoint/2010/main">
    <mc:Choice Requires="p14">
      <p:transition spd="slow" p14:dur="2000" advTm="8067"/>
    </mc:Choice>
    <mc:Fallback xmlns="">
      <p:transition spd="slow" advTm="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23528" y="2060848"/>
            <a:ext cx="7776864" cy="2585323"/>
          </a:xfrm>
          <a:prstGeom prst="rect">
            <a:avLst/>
          </a:prstGeom>
          <a:noFill/>
        </p:spPr>
        <p:txBody>
          <a:bodyPr wrap="square" rtlCol="0">
            <a:spAutoFit/>
          </a:bodyPr>
          <a:lstStyle/>
          <a:p>
            <a:pPr marL="285750" indent="-285750">
              <a:buFont typeface="Arial" panose="020B0604020202020204" pitchFamily="34" charset="0"/>
              <a:buChar char="•"/>
            </a:pPr>
            <a:r>
              <a:rPr lang="nl-BE" dirty="0">
                <a:latin typeface="Barlow" pitchFamily="2" charset="77"/>
              </a:rPr>
              <a:t>2</a:t>
            </a:r>
            <a:r>
              <a:rPr lang="nl-BE" baseline="30000" dirty="0">
                <a:latin typeface="Barlow" pitchFamily="2" charset="77"/>
              </a:rPr>
              <a:t>de</a:t>
            </a:r>
            <a:r>
              <a:rPr lang="nl-BE" dirty="0">
                <a:latin typeface="Barlow" pitchFamily="2" charset="77"/>
              </a:rPr>
              <a:t> week van september: 5-daagse (intern en extern) projectweek KV-AV</a:t>
            </a:r>
          </a:p>
          <a:p>
            <a:pPr marL="285750" indent="-285750">
              <a:buFont typeface="Arial" panose="020B0604020202020204" pitchFamily="34" charset="0"/>
              <a:buChar char="•"/>
            </a:pPr>
            <a:endParaRPr lang="nl-BE" dirty="0">
              <a:latin typeface="Barlow" pitchFamily="2" charset="77"/>
            </a:endParaRPr>
          </a:p>
          <a:p>
            <a:pPr marL="285750" indent="-285750">
              <a:buFont typeface="Arial" panose="020B0604020202020204" pitchFamily="34" charset="0"/>
              <a:buChar char="•"/>
            </a:pPr>
            <a:r>
              <a:rPr lang="nl-BE" dirty="0">
                <a:latin typeface="Barlow" pitchFamily="2" charset="77"/>
              </a:rPr>
              <a:t>Februari/Maart: 3-daagse projectweek AV-KV (met toonmoment)</a:t>
            </a:r>
          </a:p>
          <a:p>
            <a:pPr marL="285750" indent="-285750">
              <a:buFont typeface="Arial" panose="020B0604020202020204" pitchFamily="34" charset="0"/>
              <a:buChar char="•"/>
            </a:pPr>
            <a:endParaRPr lang="nl-BE" dirty="0">
              <a:latin typeface="Barlow" pitchFamily="2" charset="77"/>
            </a:endParaRPr>
          </a:p>
          <a:p>
            <a:pPr marL="285750" indent="-285750">
              <a:buFont typeface="Arial" panose="020B0604020202020204" pitchFamily="34" charset="0"/>
              <a:buChar char="•"/>
            </a:pPr>
            <a:r>
              <a:rPr lang="nl-BE" dirty="0">
                <a:latin typeface="Barlow" pitchFamily="2" charset="77"/>
              </a:rPr>
              <a:t>Integratie in “De Parade” 30 – 31 maart 2022</a:t>
            </a:r>
          </a:p>
          <a:p>
            <a:pPr marL="285750" indent="-285750">
              <a:buFont typeface="Arial" panose="020B0604020202020204" pitchFamily="34" charset="0"/>
              <a:buChar char="•"/>
            </a:pPr>
            <a:endParaRPr lang="nl-BE" dirty="0">
              <a:latin typeface="Barlow" pitchFamily="2" charset="77"/>
            </a:endParaRPr>
          </a:p>
          <a:p>
            <a:pPr marL="285750" indent="-285750">
              <a:buFont typeface="Arial" panose="020B0604020202020204" pitchFamily="34" charset="0"/>
              <a:buChar char="•"/>
            </a:pPr>
            <a:r>
              <a:rPr lang="nl-BE" dirty="0">
                <a:latin typeface="Barlow" pitchFamily="2" charset="77"/>
              </a:rPr>
              <a:t>Uitgebreide Extra/Intra </a:t>
            </a:r>
            <a:r>
              <a:rPr lang="nl-BE" dirty="0" err="1">
                <a:latin typeface="Barlow" pitchFamily="2" charset="77"/>
              </a:rPr>
              <a:t>Muros</a:t>
            </a:r>
            <a:r>
              <a:rPr lang="nl-BE" dirty="0">
                <a:latin typeface="Barlow" pitchFamily="2" charset="77"/>
              </a:rPr>
              <a:t>-werking</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endParaRPr lang="nl-BE" dirty="0"/>
          </a:p>
        </p:txBody>
      </p:sp>
      <p:sp>
        <p:nvSpPr>
          <p:cNvPr id="2" name="AutoShape 2" descr="Afbeeldingsresultaat voor kunsthumaniora bruss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4473407"/>
            <a:ext cx="2804821" cy="1944216"/>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794" y="4479608"/>
            <a:ext cx="2948213" cy="1938016"/>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853" y="4473406"/>
            <a:ext cx="2492212" cy="1938015"/>
          </a:xfrm>
          <a:prstGeom prst="rect">
            <a:avLst/>
          </a:prstGeom>
        </p:spPr>
      </p:pic>
      <p:pic>
        <p:nvPicPr>
          <p:cNvPr id="3" name="Audio 2">
            <a:hlinkClick r:id="" action="ppaction://media"/>
            <a:extLst>
              <a:ext uri="{FF2B5EF4-FFF2-40B4-BE49-F238E27FC236}">
                <a16:creationId xmlns:a16="http://schemas.microsoft.com/office/drawing/2014/main" id="{DB66804A-CB36-4A18-B258-6A3A75321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6" name="Title 5">
            <a:extLst>
              <a:ext uri="{FF2B5EF4-FFF2-40B4-BE49-F238E27FC236}">
                <a16:creationId xmlns:a16="http://schemas.microsoft.com/office/drawing/2014/main" id="{E4183CF8-2585-EB49-9B9F-40BEC8DACEDC}"/>
              </a:ext>
            </a:extLst>
          </p:cNvPr>
          <p:cNvSpPr>
            <a:spLocks noGrp="1"/>
          </p:cNvSpPr>
          <p:nvPr>
            <p:ph type="title"/>
          </p:nvPr>
        </p:nvSpPr>
        <p:spPr/>
        <p:txBody>
          <a:bodyPr/>
          <a:lstStyle/>
          <a:p>
            <a:pPr algn="ctr"/>
            <a:r>
              <a:rPr lang="en-BE" dirty="0"/>
              <a:t>PROJECTEN</a:t>
            </a:r>
          </a:p>
        </p:txBody>
      </p:sp>
    </p:spTree>
    <p:extLst>
      <p:ext uri="{BB962C8B-B14F-4D97-AF65-F5344CB8AC3E}">
        <p14:creationId xmlns:p14="http://schemas.microsoft.com/office/powerpoint/2010/main" val="770188996"/>
      </p:ext>
    </p:extLst>
  </p:cSld>
  <p:clrMapOvr>
    <a:masterClrMapping/>
  </p:clrMapOvr>
  <mc:AlternateContent xmlns:mc="http://schemas.openxmlformats.org/markup-compatibility/2006" xmlns:p14="http://schemas.microsoft.com/office/powerpoint/2010/main">
    <mc:Choice Requires="p14">
      <p:transition spd="slow" p14:dur="2000" advTm="210752"/>
    </mc:Choice>
    <mc:Fallback xmlns="">
      <p:transition spd="slow" advTm="21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23528" y="2060848"/>
            <a:ext cx="7776864" cy="3416320"/>
          </a:xfrm>
          <a:prstGeom prst="rect">
            <a:avLst/>
          </a:prstGeom>
          <a:noFill/>
          <a:ln>
            <a:noFill/>
          </a:ln>
        </p:spPr>
        <p:txBody>
          <a:bodyPr wrap="square" rtlCol="0">
            <a:spAutoFit/>
          </a:bodyPr>
          <a:lstStyle/>
          <a:p>
            <a:pPr marL="285750" indent="-285750">
              <a:buFont typeface="Arial" panose="020B0604020202020204" pitchFamily="34" charset="0"/>
              <a:buChar char="•"/>
            </a:pPr>
            <a:r>
              <a:rPr lang="nl-BE" sz="1600" dirty="0">
                <a:latin typeface="Barlow" pitchFamily="2" charset="77"/>
              </a:rPr>
              <a:t>Geen papieren agenda meer, wel planner</a:t>
            </a:r>
          </a:p>
          <a:p>
            <a:pPr marL="285750" indent="-285750">
              <a:buFont typeface="Arial" panose="020B0604020202020204" pitchFamily="34" charset="0"/>
              <a:buChar char="•"/>
            </a:pPr>
            <a:endParaRPr lang="nl-BE" sz="1600" dirty="0">
              <a:latin typeface="Barlow" pitchFamily="2" charset="77"/>
            </a:endParaRPr>
          </a:p>
          <a:p>
            <a:pPr marL="285750" indent="-285750">
              <a:buFont typeface="Arial" panose="020B0604020202020204" pitchFamily="34" charset="0"/>
              <a:buChar char="•"/>
            </a:pPr>
            <a:r>
              <a:rPr lang="nl-BE" sz="1600" b="1" dirty="0">
                <a:latin typeface="Barlow" pitchFamily="2" charset="77"/>
              </a:rPr>
              <a:t>Smartschool</a:t>
            </a:r>
            <a:r>
              <a:rPr lang="nl-BE" sz="1600" b="1" dirty="0">
                <a:effectLst>
                  <a:outerShdw blurRad="38100" dist="38100" dir="2700000" algn="tl">
                    <a:srgbClr val="000000">
                      <a:alpha val="43137"/>
                    </a:srgbClr>
                  </a:outerShdw>
                </a:effectLst>
                <a:latin typeface="Barlow" pitchFamily="2" charset="77"/>
              </a:rPr>
              <a:t> = </a:t>
            </a:r>
            <a:r>
              <a:rPr lang="nl-BE" sz="1600" b="1" dirty="0">
                <a:latin typeface="Barlow" pitchFamily="2" charset="77"/>
              </a:rPr>
              <a:t>communicatiemiddel tussen ouders en school</a:t>
            </a:r>
            <a:br>
              <a:rPr lang="nl-BE" sz="1600" dirty="0">
                <a:latin typeface="Barlow" pitchFamily="2" charset="77"/>
              </a:rPr>
            </a:br>
            <a:r>
              <a:rPr lang="nl-BE" sz="1600" dirty="0">
                <a:latin typeface="Barlow" pitchFamily="2" charset="77"/>
              </a:rPr>
              <a:t>alle informatie via Smartschool, digitale agenda &amp; website</a:t>
            </a:r>
          </a:p>
          <a:p>
            <a:pPr marL="285750" indent="-285750">
              <a:buFont typeface="Arial" panose="020B0604020202020204" pitchFamily="34" charset="0"/>
              <a:buChar char="•"/>
            </a:pPr>
            <a:endParaRPr lang="nl-BE" sz="1600" dirty="0">
              <a:latin typeface="Barlow" pitchFamily="2" charset="77"/>
            </a:endParaRPr>
          </a:p>
          <a:p>
            <a:pPr marL="285750" indent="-285750">
              <a:buFont typeface="Arial" panose="020B0604020202020204" pitchFamily="34" charset="0"/>
              <a:buChar char="•"/>
            </a:pPr>
            <a:r>
              <a:rPr lang="nl-BE" sz="1600" dirty="0">
                <a:latin typeface="Barlow" pitchFamily="2" charset="77"/>
              </a:rPr>
              <a:t>Digitale agenda</a:t>
            </a:r>
          </a:p>
          <a:p>
            <a:pPr marL="742950" lvl="1" indent="-285750">
              <a:buFont typeface="Wingdings" panose="05000000000000000000" pitchFamily="2" charset="2"/>
              <a:buChar char="§"/>
            </a:pPr>
            <a:r>
              <a:rPr lang="nl-BE" sz="1600" dirty="0">
                <a:latin typeface="Barlow" pitchFamily="2" charset="77"/>
              </a:rPr>
              <a:t>overzicht van lessen, taken, toetsen, …</a:t>
            </a:r>
          </a:p>
          <a:p>
            <a:pPr marL="742950" lvl="1" indent="-285750">
              <a:buFont typeface="Wingdings" panose="05000000000000000000" pitchFamily="2" charset="2"/>
              <a:buChar char="§"/>
            </a:pPr>
            <a:r>
              <a:rPr lang="nl-BE" sz="1600" dirty="0">
                <a:latin typeface="Barlow" pitchFamily="2" charset="77"/>
              </a:rPr>
              <a:t>Extra </a:t>
            </a:r>
            <a:r>
              <a:rPr lang="nl-BE" sz="1600" dirty="0" err="1">
                <a:latin typeface="Barlow" pitchFamily="2" charset="77"/>
              </a:rPr>
              <a:t>Muros</a:t>
            </a:r>
            <a:r>
              <a:rPr lang="nl-BE" sz="1600" dirty="0">
                <a:latin typeface="Barlow" pitchFamily="2" charset="77"/>
              </a:rPr>
              <a:t>-activiteiten</a:t>
            </a:r>
          </a:p>
          <a:p>
            <a:pPr marL="742950" lvl="1" indent="-285750">
              <a:buFont typeface="Wingdings" panose="05000000000000000000" pitchFamily="2" charset="2"/>
              <a:buChar char="§"/>
            </a:pPr>
            <a:r>
              <a:rPr lang="nl-BE" sz="1600" dirty="0">
                <a:latin typeface="Barlow" pitchFamily="2" charset="77"/>
              </a:rPr>
              <a:t>Examens, De Parade, …</a:t>
            </a:r>
          </a:p>
          <a:p>
            <a:pPr lvl="1"/>
            <a:endParaRPr lang="nl-BE" sz="1600" dirty="0">
              <a:latin typeface="Barlow" pitchFamily="2" charset="77"/>
            </a:endParaRPr>
          </a:p>
          <a:p>
            <a:pPr marL="285750" indent="-285750">
              <a:buFont typeface="Arial" panose="020B0604020202020204" pitchFamily="34" charset="0"/>
              <a:buChar char="•"/>
            </a:pPr>
            <a:r>
              <a:rPr lang="nl-BE" sz="1600" dirty="0">
                <a:latin typeface="Barlow" pitchFamily="2" charset="77"/>
              </a:rPr>
              <a:t>Skore</a:t>
            </a:r>
          </a:p>
          <a:p>
            <a:pPr marL="742950" lvl="1" indent="-285750">
              <a:buFont typeface="Wingdings" panose="05000000000000000000" pitchFamily="2" charset="2"/>
              <a:buChar char="§"/>
            </a:pPr>
            <a:r>
              <a:rPr lang="nl-BE" sz="1600" dirty="0">
                <a:latin typeface="Barlow" pitchFamily="2" charset="77"/>
              </a:rPr>
              <a:t>overzicht van behaalde</a:t>
            </a:r>
            <a:br>
              <a:rPr lang="nl-BE" sz="1600" dirty="0">
                <a:latin typeface="Barlow" pitchFamily="2" charset="77"/>
              </a:rPr>
            </a:br>
            <a:r>
              <a:rPr lang="nl-BE" sz="1600" dirty="0">
                <a:latin typeface="Barlow" pitchFamily="2" charset="77"/>
              </a:rPr>
              <a:t>resultaten</a:t>
            </a:r>
          </a:p>
        </p:txBody>
      </p:sp>
      <p:pic>
        <p:nvPicPr>
          <p:cNvPr id="5" name="Picture 4">
            <a:extLst>
              <a:ext uri="{FF2B5EF4-FFF2-40B4-BE49-F238E27FC236}">
                <a16:creationId xmlns:a16="http://schemas.microsoft.com/office/drawing/2014/main" id="{FB8EFC98-EA1D-DD4E-9BC8-1D30B82C75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81128"/>
            <a:ext cx="5573087" cy="2004356"/>
          </a:xfrm>
          <a:prstGeom prst="rect">
            <a:avLst/>
          </a:prstGeom>
        </p:spPr>
      </p:pic>
      <p:pic>
        <p:nvPicPr>
          <p:cNvPr id="2" name="Audio 1">
            <a:hlinkClick r:id="" action="ppaction://media"/>
            <a:extLst>
              <a:ext uri="{FF2B5EF4-FFF2-40B4-BE49-F238E27FC236}">
                <a16:creationId xmlns:a16="http://schemas.microsoft.com/office/drawing/2014/main" id="{299A7109-528A-4FB9-A12A-5C92263657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5C89DE7A-3198-6D43-837D-714A5453A287}"/>
              </a:ext>
            </a:extLst>
          </p:cNvPr>
          <p:cNvSpPr>
            <a:spLocks noGrp="1"/>
          </p:cNvSpPr>
          <p:nvPr>
            <p:ph type="title"/>
          </p:nvPr>
        </p:nvSpPr>
        <p:spPr/>
        <p:txBody>
          <a:bodyPr/>
          <a:lstStyle/>
          <a:p>
            <a:pPr algn="ctr"/>
            <a:r>
              <a:rPr lang="nl-BE" dirty="0"/>
              <a:t>DIGITALE AGENDA - SKORE</a:t>
            </a:r>
            <a:endParaRPr lang="en-BE" dirty="0"/>
          </a:p>
        </p:txBody>
      </p:sp>
    </p:spTree>
    <p:extLst>
      <p:ext uri="{BB962C8B-B14F-4D97-AF65-F5344CB8AC3E}">
        <p14:creationId xmlns:p14="http://schemas.microsoft.com/office/powerpoint/2010/main" val="60649856"/>
      </p:ext>
    </p:extLst>
  </p:cSld>
  <p:clrMapOvr>
    <a:masterClrMapping/>
  </p:clrMapOvr>
  <mc:AlternateContent xmlns:mc="http://schemas.openxmlformats.org/markup-compatibility/2006" xmlns:p14="http://schemas.microsoft.com/office/powerpoint/2010/main">
    <mc:Choice Requires="p14">
      <p:transition spd="slow" p14:dur="2000" advTm="50188"/>
    </mc:Choice>
    <mc:Fallback xmlns="">
      <p:transition spd="slow" advTm="5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683568" y="2204864"/>
            <a:ext cx="7776864" cy="3539430"/>
          </a:xfrm>
          <a:prstGeom prst="rect">
            <a:avLst/>
          </a:prstGeom>
          <a:noFill/>
        </p:spPr>
        <p:txBody>
          <a:bodyPr wrap="square" rtlCol="0">
            <a:spAutoFit/>
          </a:bodyPr>
          <a:lstStyle/>
          <a:p>
            <a:pPr marL="285750" indent="-285750">
              <a:buFont typeface="Wingdings" pitchFamily="2" charset="2"/>
              <a:buChar char="§"/>
            </a:pPr>
            <a:r>
              <a:rPr lang="nl-BE" sz="1600" dirty="0">
                <a:latin typeface="Barlow" pitchFamily="2" charset="77"/>
              </a:rPr>
              <a:t>Zonder doktersattest</a:t>
            </a:r>
          </a:p>
          <a:p>
            <a:pPr marL="742950" lvl="1" indent="-285750">
              <a:buFont typeface="Arial" panose="020B0604020202020204" pitchFamily="34" charset="0"/>
              <a:buChar char="•"/>
            </a:pPr>
            <a:r>
              <a:rPr lang="nl-BE" sz="1600" dirty="0">
                <a:latin typeface="Barlow" pitchFamily="2" charset="77"/>
              </a:rPr>
              <a:t>maximum 3 opeenvolgende dagen</a:t>
            </a:r>
          </a:p>
          <a:p>
            <a:pPr marL="742950" lvl="1" indent="-285750">
              <a:buFont typeface="Arial" panose="020B0604020202020204" pitchFamily="34" charset="0"/>
              <a:buChar char="•"/>
            </a:pPr>
            <a:r>
              <a:rPr lang="nl-BE" sz="1600" dirty="0">
                <a:latin typeface="Barlow" pitchFamily="2" charset="77"/>
              </a:rPr>
              <a:t>maximum 4 maal per schooljaar</a:t>
            </a:r>
          </a:p>
          <a:p>
            <a:pPr marL="285750" indent="-285750">
              <a:buFont typeface="Wingdings" panose="05000000000000000000" pitchFamily="2" charset="2"/>
              <a:buChar char="§"/>
            </a:pPr>
            <a:endParaRPr lang="nl-BE" sz="1600" dirty="0">
              <a:latin typeface="Barlow" pitchFamily="2" charset="77"/>
            </a:endParaRPr>
          </a:p>
          <a:p>
            <a:pPr marL="285750" indent="-285750">
              <a:buFont typeface="Wingdings" panose="05000000000000000000" pitchFamily="2" charset="2"/>
              <a:buChar char="§"/>
            </a:pPr>
            <a:r>
              <a:rPr lang="nl-BE" sz="1600" dirty="0">
                <a:latin typeface="Barlow" pitchFamily="2" charset="77"/>
              </a:rPr>
              <a:t>Met doktersattest</a:t>
            </a:r>
          </a:p>
          <a:p>
            <a:pPr marL="742950" lvl="1" indent="-285750">
              <a:buFont typeface="Arial" panose="020B0604020202020204" pitchFamily="34" charset="0"/>
              <a:buChar char="•"/>
            </a:pPr>
            <a:r>
              <a:rPr lang="nl-BE" sz="1600" dirty="0">
                <a:latin typeface="Barlow" pitchFamily="2" charset="77"/>
              </a:rPr>
              <a:t>vanaf de 5de korte afwezigheid</a:t>
            </a:r>
          </a:p>
          <a:p>
            <a:pPr marL="742950" lvl="1" indent="-285750">
              <a:buFont typeface="Arial" panose="020B0604020202020204" pitchFamily="34" charset="0"/>
              <a:buChar char="•"/>
            </a:pPr>
            <a:r>
              <a:rPr lang="nl-BE" sz="1600" dirty="0">
                <a:latin typeface="Barlow" pitchFamily="2" charset="77"/>
              </a:rPr>
              <a:t>meer dan 3 opeenvolgende dagen</a:t>
            </a:r>
          </a:p>
          <a:p>
            <a:pPr marL="742950" lvl="1" indent="-285750">
              <a:buFont typeface="Arial" panose="020B0604020202020204" pitchFamily="34" charset="0"/>
              <a:buChar char="•"/>
            </a:pPr>
            <a:r>
              <a:rPr lang="nl-BE" sz="1600" dirty="0">
                <a:latin typeface="Barlow" pitchFamily="2" charset="77"/>
              </a:rPr>
              <a:t>afwezigheid tijdens de examens</a:t>
            </a:r>
          </a:p>
          <a:p>
            <a:pPr marL="742950" lvl="1" indent="-285750">
              <a:buFont typeface="Arial" panose="020B0604020202020204" pitchFamily="34" charset="0"/>
              <a:buChar char="•"/>
            </a:pPr>
            <a:endParaRPr lang="nl-BE" sz="1600" dirty="0">
              <a:latin typeface="Barlow" pitchFamily="2" charset="77"/>
            </a:endParaRPr>
          </a:p>
          <a:p>
            <a:pPr marL="285750" indent="-285750">
              <a:buFont typeface="Wingdings" panose="05000000000000000000" pitchFamily="2" charset="2"/>
              <a:buChar char="§"/>
            </a:pPr>
            <a:r>
              <a:rPr lang="nl-BE" sz="1600" dirty="0">
                <a:latin typeface="Barlow" pitchFamily="2" charset="77"/>
              </a:rPr>
              <a:t>Niet-gewettigde afwezigheid</a:t>
            </a:r>
          </a:p>
          <a:p>
            <a:pPr marL="742950" lvl="1" indent="-285750">
              <a:buFont typeface="Arial" panose="020B0604020202020204" pitchFamily="34" charset="0"/>
              <a:buChar char="•"/>
            </a:pPr>
            <a:r>
              <a:rPr lang="nl-BE" sz="1600" dirty="0">
                <a:latin typeface="Barlow" pitchFamily="2" charset="77"/>
              </a:rPr>
              <a:t>GEEN regelmatige leerling</a:t>
            </a:r>
          </a:p>
          <a:p>
            <a:pPr marL="742950" lvl="1" indent="-285750">
              <a:buFont typeface="Arial" panose="020B0604020202020204" pitchFamily="34" charset="0"/>
              <a:buChar char="•"/>
            </a:pPr>
            <a:r>
              <a:rPr lang="nl-BE" sz="1600" dirty="0">
                <a:latin typeface="Barlow" pitchFamily="2" charset="77"/>
              </a:rPr>
              <a:t>GEEN attest of diploma</a:t>
            </a:r>
          </a:p>
          <a:p>
            <a:pPr marL="285750" indent="-285750">
              <a:buFont typeface="Wingdings" panose="05000000000000000000" pitchFamily="2" charset="2"/>
              <a:buChar char="§"/>
            </a:pPr>
            <a:endParaRPr lang="nl-BE" sz="1600" dirty="0">
              <a:latin typeface="Barlow" pitchFamily="2" charset="77"/>
            </a:endParaRPr>
          </a:p>
          <a:p>
            <a:endParaRPr lang="nl-BE" sz="1600" dirty="0">
              <a:latin typeface="Barlow" pitchFamily="2" charset="77"/>
            </a:endParaRPr>
          </a:p>
        </p:txBody>
      </p:sp>
      <p:pic>
        <p:nvPicPr>
          <p:cNvPr id="5" name="Picture 4">
            <a:extLst>
              <a:ext uri="{FF2B5EF4-FFF2-40B4-BE49-F238E27FC236}">
                <a16:creationId xmlns:a16="http://schemas.microsoft.com/office/drawing/2014/main" id="{55613EF4-BEF2-0E4B-9FD9-4A1C2BEB2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988840"/>
            <a:ext cx="3806731" cy="2623046"/>
          </a:xfrm>
          <a:prstGeom prst="rect">
            <a:avLst/>
          </a:prstGeom>
        </p:spPr>
      </p:pic>
      <p:pic>
        <p:nvPicPr>
          <p:cNvPr id="2" name="Audio 1">
            <a:hlinkClick r:id="" action="ppaction://media"/>
            <a:extLst>
              <a:ext uri="{FF2B5EF4-FFF2-40B4-BE49-F238E27FC236}">
                <a16:creationId xmlns:a16="http://schemas.microsoft.com/office/drawing/2014/main" id="{30C9A5F7-E846-410A-9721-A71991FF3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D17BFFAA-A086-B74F-BD70-3A374A33C50B}"/>
              </a:ext>
            </a:extLst>
          </p:cNvPr>
          <p:cNvSpPr>
            <a:spLocks noGrp="1"/>
          </p:cNvSpPr>
          <p:nvPr>
            <p:ph type="title"/>
          </p:nvPr>
        </p:nvSpPr>
        <p:spPr/>
        <p:txBody>
          <a:bodyPr/>
          <a:lstStyle/>
          <a:p>
            <a:pPr algn="ctr"/>
            <a:r>
              <a:rPr lang="nl-BE" dirty="0"/>
              <a:t>AFWEZIGHEDEN</a:t>
            </a:r>
            <a:endParaRPr lang="en-BE" dirty="0"/>
          </a:p>
        </p:txBody>
      </p:sp>
    </p:spTree>
    <p:extLst>
      <p:ext uri="{BB962C8B-B14F-4D97-AF65-F5344CB8AC3E}">
        <p14:creationId xmlns:p14="http://schemas.microsoft.com/office/powerpoint/2010/main" val="3627027928"/>
      </p:ext>
    </p:extLst>
  </p:cSld>
  <p:clrMapOvr>
    <a:masterClrMapping/>
  </p:clrMapOvr>
  <mc:AlternateContent xmlns:mc="http://schemas.openxmlformats.org/markup-compatibility/2006" xmlns:p14="http://schemas.microsoft.com/office/powerpoint/2010/main">
    <mc:Choice Requires="p14">
      <p:transition spd="slow" p14:dur="2000" advTm="59821"/>
    </mc:Choice>
    <mc:Fallback xmlns="">
      <p:transition spd="slow" advTm="5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95536" y="2131115"/>
            <a:ext cx="4499990" cy="2626360"/>
          </a:xfrm>
          <a:prstGeom prst="rect">
            <a:avLst/>
          </a:prstGeom>
          <a:noFill/>
        </p:spPr>
        <p:txBody>
          <a:bodyPr wrap="square" rtlCol="0">
            <a:spAutoFit/>
          </a:bodyPr>
          <a:lstStyle/>
          <a:p>
            <a:pPr>
              <a:lnSpc>
                <a:spcPct val="150000"/>
              </a:lnSpc>
            </a:pPr>
            <a:r>
              <a:rPr lang="nl-BE" sz="2000" b="1" dirty="0">
                <a:latin typeface="Barlow" pitchFamily="2" charset="77"/>
              </a:rPr>
              <a:t>Maaltijden</a:t>
            </a:r>
          </a:p>
          <a:p>
            <a:pPr marL="742950" lvl="1" indent="-285750">
              <a:lnSpc>
                <a:spcPct val="300000"/>
              </a:lnSpc>
              <a:buFont typeface="Arial" panose="020B0604020202020204" pitchFamily="34" charset="0"/>
              <a:buChar char="•"/>
            </a:pPr>
            <a:r>
              <a:rPr lang="nl-BE" sz="1600" dirty="0">
                <a:latin typeface="Barlow" pitchFamily="2" charset="77"/>
              </a:rPr>
              <a:t>Volledige maaltijd	€3,90</a:t>
            </a:r>
          </a:p>
          <a:p>
            <a:pPr marL="742950" lvl="1" indent="-285750">
              <a:lnSpc>
                <a:spcPct val="300000"/>
              </a:lnSpc>
              <a:buFont typeface="Arial" panose="020B0604020202020204" pitchFamily="34" charset="0"/>
              <a:buChar char="•"/>
            </a:pPr>
            <a:r>
              <a:rPr lang="nl-BE" sz="1600" dirty="0">
                <a:latin typeface="Barlow" pitchFamily="2" charset="77"/>
              </a:rPr>
              <a:t>Alleen soep		€0,60</a:t>
            </a:r>
          </a:p>
          <a:p>
            <a:pPr marL="742950" lvl="1" indent="-285750">
              <a:lnSpc>
                <a:spcPct val="300000"/>
              </a:lnSpc>
              <a:buFont typeface="Arial" panose="020B0604020202020204" pitchFamily="34" charset="0"/>
              <a:buChar char="•"/>
            </a:pPr>
            <a:r>
              <a:rPr lang="nl-BE" sz="1600" dirty="0">
                <a:latin typeface="Barlow" pitchFamily="2" charset="77"/>
              </a:rPr>
              <a:t>Drankje		€0,80</a:t>
            </a:r>
          </a:p>
        </p:txBody>
      </p:sp>
      <p:pic>
        <p:nvPicPr>
          <p:cNvPr id="5" name="Picture 4">
            <a:extLst>
              <a:ext uri="{FF2B5EF4-FFF2-40B4-BE49-F238E27FC236}">
                <a16:creationId xmlns:a16="http://schemas.microsoft.com/office/drawing/2014/main" id="{887816A5-9DAE-4D45-8C8F-5493A5DBEB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492896"/>
            <a:ext cx="4499990" cy="2999993"/>
          </a:xfrm>
          <a:prstGeom prst="rect">
            <a:avLst/>
          </a:prstGeom>
          <a:effectLst>
            <a:softEdge rad="635000"/>
          </a:effectLst>
        </p:spPr>
      </p:pic>
      <p:pic>
        <p:nvPicPr>
          <p:cNvPr id="2" name="Audio 1">
            <a:hlinkClick r:id="" action="ppaction://media"/>
            <a:extLst>
              <a:ext uri="{FF2B5EF4-FFF2-40B4-BE49-F238E27FC236}">
                <a16:creationId xmlns:a16="http://schemas.microsoft.com/office/drawing/2014/main" id="{063CAAEB-DEFB-4461-B725-6A2F01E9AE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8D1031F0-C39B-CE46-A64F-995FB60F17C8}"/>
              </a:ext>
            </a:extLst>
          </p:cNvPr>
          <p:cNvSpPr>
            <a:spLocks noGrp="1"/>
          </p:cNvSpPr>
          <p:nvPr>
            <p:ph type="title"/>
          </p:nvPr>
        </p:nvSpPr>
        <p:spPr/>
        <p:txBody>
          <a:bodyPr/>
          <a:lstStyle/>
          <a:p>
            <a:pPr algn="ctr"/>
            <a:r>
              <a:rPr lang="nl-BE" dirty="0"/>
              <a:t>SCHOOLRESTAURANT</a:t>
            </a:r>
            <a:endParaRPr lang="en-BE" dirty="0"/>
          </a:p>
        </p:txBody>
      </p:sp>
    </p:spTree>
    <p:extLst>
      <p:ext uri="{BB962C8B-B14F-4D97-AF65-F5344CB8AC3E}">
        <p14:creationId xmlns:p14="http://schemas.microsoft.com/office/powerpoint/2010/main" val="3760979214"/>
      </p:ext>
    </p:extLst>
  </p:cSld>
  <p:clrMapOvr>
    <a:masterClrMapping/>
  </p:clrMapOvr>
  <mc:AlternateContent xmlns:mc="http://schemas.openxmlformats.org/markup-compatibility/2006" xmlns:p14="http://schemas.microsoft.com/office/powerpoint/2010/main">
    <mc:Choice Requires="p14">
      <p:transition spd="slow" p14:dur="2000" advTm="23926"/>
    </mc:Choice>
    <mc:Fallback xmlns="">
      <p:transition spd="slow" advTm="2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67544" y="2132856"/>
            <a:ext cx="3796559" cy="188769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BE" sz="1600" dirty="0">
                <a:latin typeface="Barlow" pitchFamily="2" charset="77"/>
              </a:rPr>
              <a:t>1</a:t>
            </a:r>
            <a:r>
              <a:rPr lang="nl-BE" sz="1600" baseline="30000" dirty="0">
                <a:latin typeface="Barlow" pitchFamily="2" charset="77"/>
              </a:rPr>
              <a:t>ste</a:t>
            </a:r>
            <a:r>
              <a:rPr lang="nl-BE" sz="1600" dirty="0">
                <a:latin typeface="Barlow" pitchFamily="2" charset="77"/>
              </a:rPr>
              <a:t> graad: opbergkastjes in de klas</a:t>
            </a:r>
          </a:p>
          <a:p>
            <a:pPr marL="285750" indent="-285750">
              <a:lnSpc>
                <a:spcPct val="150000"/>
              </a:lnSpc>
              <a:buFont typeface="Arial" panose="020B0604020202020204" pitchFamily="34" charset="0"/>
              <a:buChar char="•"/>
            </a:pPr>
            <a:r>
              <a:rPr lang="nl-BE" sz="1600" dirty="0">
                <a:latin typeface="Barlow" pitchFamily="2" charset="77"/>
              </a:rPr>
              <a:t>2</a:t>
            </a:r>
            <a:r>
              <a:rPr lang="nl-BE" sz="1600" baseline="30000" dirty="0">
                <a:latin typeface="Barlow" pitchFamily="2" charset="77"/>
              </a:rPr>
              <a:t>de</a:t>
            </a:r>
            <a:r>
              <a:rPr lang="nl-BE" sz="1600" dirty="0">
                <a:latin typeface="Barlow" pitchFamily="2" charset="77"/>
              </a:rPr>
              <a:t> en 3</a:t>
            </a:r>
            <a:r>
              <a:rPr lang="nl-BE" sz="1600" baseline="30000" dirty="0">
                <a:latin typeface="Barlow" pitchFamily="2" charset="77"/>
              </a:rPr>
              <a:t>de</a:t>
            </a:r>
            <a:r>
              <a:rPr lang="nl-BE" sz="1600" dirty="0">
                <a:latin typeface="Barlow" pitchFamily="2" charset="77"/>
              </a:rPr>
              <a:t> graad: lockers</a:t>
            </a:r>
          </a:p>
          <a:p>
            <a:pPr marL="742950" lvl="1" indent="-285750">
              <a:lnSpc>
                <a:spcPct val="150000"/>
              </a:lnSpc>
              <a:buFont typeface="Arial" panose="020B0604020202020204" pitchFamily="34" charset="0"/>
              <a:buChar char="•"/>
            </a:pPr>
            <a:r>
              <a:rPr lang="nl-BE" sz="1600" dirty="0">
                <a:latin typeface="Barlow" pitchFamily="2" charset="77"/>
              </a:rPr>
              <a:t>gewone lockers</a:t>
            </a:r>
          </a:p>
          <a:p>
            <a:pPr marL="742950" lvl="1" indent="-285750">
              <a:lnSpc>
                <a:spcPct val="150000"/>
              </a:lnSpc>
              <a:buFont typeface="Arial" panose="020B0604020202020204" pitchFamily="34" charset="0"/>
              <a:buChar char="•"/>
            </a:pPr>
            <a:r>
              <a:rPr lang="nl-BE" sz="1600" dirty="0">
                <a:latin typeface="Barlow" pitchFamily="2" charset="77"/>
              </a:rPr>
              <a:t>dans lockers</a:t>
            </a:r>
          </a:p>
          <a:p>
            <a:pPr marL="742950" lvl="1" indent="-285750">
              <a:lnSpc>
                <a:spcPct val="150000"/>
              </a:lnSpc>
              <a:buFont typeface="Arial" panose="020B0604020202020204" pitchFamily="34" charset="0"/>
              <a:buChar char="•"/>
            </a:pPr>
            <a:r>
              <a:rPr lang="nl-BE" sz="1600" dirty="0">
                <a:latin typeface="Barlow" pitchFamily="2" charset="77"/>
              </a:rPr>
              <a:t>grotere muziek lockers</a:t>
            </a:r>
          </a:p>
        </p:txBody>
      </p:sp>
      <p:pic>
        <p:nvPicPr>
          <p:cNvPr id="5" name="Picture 4">
            <a:extLst>
              <a:ext uri="{FF2B5EF4-FFF2-40B4-BE49-F238E27FC236}">
                <a16:creationId xmlns:a16="http://schemas.microsoft.com/office/drawing/2014/main" id="{D004C67B-D326-F541-8EF2-7EBB75BA4EA9}"/>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11687"/>
          <a:stretch/>
        </p:blipFill>
        <p:spPr>
          <a:xfrm>
            <a:off x="4480127" y="2276872"/>
            <a:ext cx="4512502" cy="3384376"/>
          </a:xfrm>
          <a:prstGeom prst="rect">
            <a:avLst/>
          </a:prstGeom>
          <a:effectLst>
            <a:outerShdw blurRad="50800" dist="38100" dir="5400000" algn="t"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D8D7C646-D0DA-4140-B40E-047E524AA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190A285E-5BFE-6B41-B355-34952DE5985D}"/>
              </a:ext>
            </a:extLst>
          </p:cNvPr>
          <p:cNvSpPr>
            <a:spLocks noGrp="1"/>
          </p:cNvSpPr>
          <p:nvPr>
            <p:ph type="title"/>
          </p:nvPr>
        </p:nvSpPr>
        <p:spPr/>
        <p:txBody>
          <a:bodyPr/>
          <a:lstStyle/>
          <a:p>
            <a:pPr algn="ctr"/>
            <a:r>
              <a:rPr lang="nl-BE" dirty="0"/>
              <a:t>LOCKERS</a:t>
            </a:r>
            <a:endParaRPr lang="en-BE" dirty="0"/>
          </a:p>
        </p:txBody>
      </p:sp>
    </p:spTree>
    <p:extLst>
      <p:ext uri="{BB962C8B-B14F-4D97-AF65-F5344CB8AC3E}">
        <p14:creationId xmlns:p14="http://schemas.microsoft.com/office/powerpoint/2010/main" val="3630526745"/>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D9FCCD3-8D5B-4BD4-B99D-02CC99689B2F}"/>
              </a:ext>
            </a:extLst>
          </p:cNvPr>
          <p:cNvSpPr/>
          <p:nvPr/>
        </p:nvSpPr>
        <p:spPr>
          <a:xfrm>
            <a:off x="539552" y="1844824"/>
            <a:ext cx="8352928" cy="4876207"/>
          </a:xfrm>
          <a:prstGeom prst="rect">
            <a:avLst/>
          </a:prstGeom>
        </p:spPr>
        <p:txBody>
          <a:bodyPr wrap="square">
            <a:spAutoFit/>
          </a:bodyPr>
          <a:lstStyle/>
          <a:p>
            <a:pPr>
              <a:lnSpc>
                <a:spcPct val="115000"/>
              </a:lnSpc>
              <a:spcAft>
                <a:spcPts val="0"/>
              </a:spcAft>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Leerlingenbijdrage</a:t>
            </a: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1ste graad	€350 </a:t>
            </a: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2de graad	€540 </a:t>
            </a: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3de graad	€910</a:t>
            </a:r>
          </a:p>
          <a:p>
            <a:pPr>
              <a:lnSpc>
                <a:spcPct val="115000"/>
              </a:lnSpc>
              <a:spcAft>
                <a:spcPts val="0"/>
              </a:spcAft>
            </a:pPr>
            <a:endParaRPr lang="nl-BE" sz="1600" dirty="0">
              <a:solidFill>
                <a:srgbClr val="000000"/>
              </a:solidFill>
              <a:latin typeface="Barlow" pitchFamily="2" charset="77"/>
              <a:ea typeface="MS Mincho" panose="02020609040205080304" pitchFamily="49" charset="-128"/>
              <a:cs typeface="Times New Roman" panose="02020603050405020304" pitchFamily="18" charset="0"/>
            </a:endParaRP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EM &amp; IM-activiteiten</a:t>
            </a: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GWP (KV &amp; AV)</a:t>
            </a: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Concertwerking</a:t>
            </a:r>
          </a:p>
          <a:p>
            <a:pPr marL="285750" indent="-285750">
              <a:lnSpc>
                <a:spcPct val="115000"/>
              </a:lnSpc>
              <a:spcAft>
                <a:spcPts val="0"/>
              </a:spcAft>
              <a:buFont typeface="Wingdings" panose="05000000000000000000" pitchFamily="2" charset="2"/>
              <a:buChar char="§"/>
            </a:pPr>
            <a:endParaRPr lang="nl-BE" sz="1600" dirty="0">
              <a:solidFill>
                <a:srgbClr val="000000"/>
              </a:solidFill>
              <a:latin typeface="Barlow" pitchFamily="2" charset="77"/>
              <a:ea typeface="MS Mincho" panose="02020609040205080304" pitchFamily="49" charset="-128"/>
              <a:cs typeface="Times New Roman" panose="02020603050405020304" pitchFamily="18" charset="0"/>
            </a:endParaRP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Kosten eigen aan de afdeling niet inbegrepen (Instrument, Camera, Danskledij, …)</a:t>
            </a:r>
          </a:p>
          <a:p>
            <a:pPr marL="285750" indent="-285750">
              <a:lnSpc>
                <a:spcPct val="115000"/>
              </a:lnSpc>
              <a:spcAft>
                <a:spcPts val="0"/>
              </a:spcAft>
              <a:buFont typeface="Wingdings" panose="05000000000000000000" pitchFamily="2" charset="2"/>
              <a:buChar char="§"/>
            </a:pPr>
            <a:endParaRPr lang="nl-BE" sz="1600" dirty="0">
              <a:solidFill>
                <a:srgbClr val="000000"/>
              </a:solidFill>
              <a:latin typeface="Barlow" pitchFamily="2" charset="77"/>
              <a:ea typeface="MS Mincho" panose="02020609040205080304" pitchFamily="49" charset="-128"/>
              <a:cs typeface="Times New Roman" panose="02020603050405020304" pitchFamily="18" charset="0"/>
            </a:endParaRPr>
          </a:p>
          <a:p>
            <a:pPr marL="285750" indent="-285750">
              <a:lnSpc>
                <a:spcPct val="115000"/>
              </a:lnSpc>
              <a:spcAft>
                <a:spcPts val="0"/>
              </a:spcAft>
              <a:buFont typeface="Wingdings" panose="05000000000000000000" pitchFamily="2" charset="2"/>
              <a:buChar char="§"/>
            </a:pPr>
            <a:r>
              <a:rPr lang="nl-BE" sz="1600" dirty="0">
                <a:solidFill>
                  <a:srgbClr val="000000"/>
                </a:solidFill>
                <a:latin typeface="Barlow" pitchFamily="2" charset="77"/>
                <a:ea typeface="MS Mincho" panose="02020609040205080304" pitchFamily="49" charset="-128"/>
                <a:cs typeface="Times New Roman" panose="02020603050405020304" pitchFamily="18" charset="0"/>
              </a:rPr>
              <a:t>Boeken via Standaard Boekhandel (+/- €200 voor 1</a:t>
            </a:r>
            <a:r>
              <a:rPr lang="nl-BE" sz="1600" baseline="30000" dirty="0">
                <a:solidFill>
                  <a:srgbClr val="000000"/>
                </a:solidFill>
                <a:latin typeface="Barlow" pitchFamily="2" charset="77"/>
                <a:ea typeface="MS Mincho" panose="02020609040205080304" pitchFamily="49" charset="-128"/>
                <a:cs typeface="Times New Roman" panose="02020603050405020304" pitchFamily="18" charset="0"/>
              </a:rPr>
              <a:t>e</a:t>
            </a:r>
            <a:r>
              <a:rPr lang="nl-BE" sz="1600" dirty="0">
                <a:solidFill>
                  <a:srgbClr val="000000"/>
                </a:solidFill>
                <a:latin typeface="Barlow" pitchFamily="2" charset="77"/>
                <a:ea typeface="MS Mincho" panose="02020609040205080304" pitchFamily="49" charset="-128"/>
                <a:cs typeface="Times New Roman" panose="02020603050405020304" pitchFamily="18" charset="0"/>
              </a:rPr>
              <a:t> graad, +/- €125 2</a:t>
            </a:r>
            <a:r>
              <a:rPr lang="nl-BE" sz="1600" baseline="30000" dirty="0">
                <a:solidFill>
                  <a:srgbClr val="000000"/>
                </a:solidFill>
                <a:latin typeface="Barlow" pitchFamily="2" charset="77"/>
                <a:ea typeface="MS Mincho" panose="02020609040205080304" pitchFamily="49" charset="-128"/>
                <a:cs typeface="Times New Roman" panose="02020603050405020304" pitchFamily="18" charset="0"/>
              </a:rPr>
              <a:t>e</a:t>
            </a:r>
            <a:r>
              <a:rPr lang="nl-BE" sz="1600" dirty="0">
                <a:solidFill>
                  <a:srgbClr val="000000"/>
                </a:solidFill>
                <a:latin typeface="Barlow" pitchFamily="2" charset="77"/>
                <a:ea typeface="MS Mincho" panose="02020609040205080304" pitchFamily="49" charset="-128"/>
                <a:cs typeface="Times New Roman" panose="02020603050405020304" pitchFamily="18" charset="0"/>
              </a:rPr>
              <a:t> graad)</a:t>
            </a:r>
          </a:p>
          <a:p>
            <a:pPr marL="285750" indent="-285750">
              <a:lnSpc>
                <a:spcPct val="115000"/>
              </a:lnSpc>
              <a:spcAft>
                <a:spcPts val="0"/>
              </a:spcAft>
              <a:buFont typeface="Wingdings" panose="05000000000000000000" pitchFamily="2" charset="2"/>
              <a:buChar char="§"/>
            </a:pPr>
            <a:endParaRPr lang="nl-BE" sz="1600" dirty="0">
              <a:solidFill>
                <a:srgbClr val="000000"/>
              </a:solidFill>
              <a:latin typeface="Barlow" pitchFamily="2" charset="77"/>
              <a:ea typeface="MS Mincho" panose="02020609040205080304" pitchFamily="49" charset="-128"/>
              <a:cs typeface="Times New Roman" panose="02020603050405020304" pitchFamily="18" charset="0"/>
            </a:endParaRPr>
          </a:p>
          <a:p>
            <a:pPr marL="285750" indent="-285750">
              <a:lnSpc>
                <a:spcPct val="115000"/>
              </a:lnSpc>
              <a:buFont typeface="Wingdings" panose="05000000000000000000" pitchFamily="2" charset="2"/>
              <a:buChar char="§"/>
            </a:pPr>
            <a:r>
              <a:rPr lang="en-US" sz="1600" dirty="0" err="1">
                <a:solidFill>
                  <a:srgbClr val="000000"/>
                </a:solidFill>
                <a:latin typeface="Barlow" pitchFamily="2" charset="77"/>
              </a:rPr>
              <a:t>Vragen</a:t>
            </a:r>
            <a:r>
              <a:rPr lang="en-US" sz="1600" dirty="0">
                <a:solidFill>
                  <a:srgbClr val="000000"/>
                </a:solidFill>
                <a:latin typeface="Barlow" pitchFamily="2" charset="77"/>
              </a:rPr>
              <a:t> </a:t>
            </a:r>
            <a:r>
              <a:rPr lang="en-US" sz="1600" dirty="0" err="1">
                <a:solidFill>
                  <a:srgbClr val="000000"/>
                </a:solidFill>
                <a:latin typeface="Barlow" pitchFamily="2" charset="77"/>
              </a:rPr>
              <a:t>financiën</a:t>
            </a:r>
            <a:r>
              <a:rPr lang="en-US" sz="1600" dirty="0">
                <a:solidFill>
                  <a:srgbClr val="000000"/>
                </a:solidFill>
                <a:latin typeface="Barlow" pitchFamily="2" charset="77"/>
              </a:rPr>
              <a:t> - </a:t>
            </a:r>
            <a:r>
              <a:rPr lang="en-US" sz="1600" dirty="0">
                <a:solidFill>
                  <a:srgbClr val="000000"/>
                </a:solidFill>
                <a:latin typeface="Barlow" pitchFamily="2" charset="77"/>
                <a:hlinkClick r:id="rId5"/>
              </a:rPr>
              <a:t>koen.cuypers@kunsthumaniorabrussel.be</a:t>
            </a:r>
            <a:r>
              <a:rPr lang="en-US" sz="1600" dirty="0">
                <a:solidFill>
                  <a:srgbClr val="000000"/>
                </a:solidFill>
                <a:latin typeface="Barlow" pitchFamily="2" charset="77"/>
              </a:rPr>
              <a:t> of Koen Cuypers via </a:t>
            </a:r>
            <a:r>
              <a:rPr lang="en-US" sz="1600" dirty="0" err="1">
                <a:solidFill>
                  <a:srgbClr val="000000"/>
                </a:solidFill>
                <a:latin typeface="Barlow" pitchFamily="2" charset="77"/>
              </a:rPr>
              <a:t>Smartschool</a:t>
            </a:r>
            <a:endParaRPr lang="en-US" sz="1600" dirty="0">
              <a:solidFill>
                <a:srgbClr val="000000"/>
              </a:solidFill>
              <a:latin typeface="Barlow" pitchFamily="2" charset="77"/>
            </a:endParaRPr>
          </a:p>
          <a:p>
            <a:pPr marL="285750" indent="-285750">
              <a:lnSpc>
                <a:spcPct val="115000"/>
              </a:lnSpc>
              <a:spcAft>
                <a:spcPts val="0"/>
              </a:spcAft>
              <a:buFont typeface="Wingdings" panose="05000000000000000000" pitchFamily="2" charset="2"/>
              <a:buChar char="§"/>
            </a:pPr>
            <a:endParaRPr lang="nl-BE" sz="1600" dirty="0">
              <a:solidFill>
                <a:srgbClr val="000000"/>
              </a:solidFill>
              <a:latin typeface="Barlow" pitchFamily="2" charset="77"/>
              <a:ea typeface="MS Mincho" panose="02020609040205080304" pitchFamily="49" charset="-128"/>
              <a:cs typeface="Times New Roman" panose="02020603050405020304" pitchFamily="18" charset="0"/>
            </a:endParaRPr>
          </a:p>
          <a:p>
            <a:pPr marL="285750" indent="-285750">
              <a:lnSpc>
                <a:spcPct val="115000"/>
              </a:lnSpc>
              <a:spcAft>
                <a:spcPts val="0"/>
              </a:spcAft>
              <a:buFont typeface="Wingdings" panose="05000000000000000000" pitchFamily="2" charset="2"/>
              <a:buChar char="§"/>
            </a:pPr>
            <a:endParaRPr lang="nl-BE" sz="1600" dirty="0">
              <a:solidFill>
                <a:srgbClr val="000000"/>
              </a:solidFill>
              <a:latin typeface="Barlow" pitchFamily="2" charset="77"/>
              <a:ea typeface="MS Mincho" panose="02020609040205080304" pitchFamily="49" charset="-128"/>
              <a:cs typeface="Times New Roman" panose="02020603050405020304" pitchFamily="18" charset="0"/>
            </a:endParaRPr>
          </a:p>
        </p:txBody>
      </p:sp>
      <p:pic>
        <p:nvPicPr>
          <p:cNvPr id="1026" name="Picture 2" descr="Afbeeldingsresultaat voor maximumfactuur">
            <a:extLst>
              <a:ext uri="{FF2B5EF4-FFF2-40B4-BE49-F238E27FC236}">
                <a16:creationId xmlns:a16="http://schemas.microsoft.com/office/drawing/2014/main" id="{1D88BFDB-BD6E-436C-8E6B-1569A9DF88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6556" y="1772816"/>
            <a:ext cx="4917892" cy="242868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852254E-5537-4062-BF0D-603DB9AB35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4" name="Title 3">
            <a:extLst>
              <a:ext uri="{FF2B5EF4-FFF2-40B4-BE49-F238E27FC236}">
                <a16:creationId xmlns:a16="http://schemas.microsoft.com/office/drawing/2014/main" id="{D03BC47C-AE15-714F-A70C-81A05672B494}"/>
              </a:ext>
            </a:extLst>
          </p:cNvPr>
          <p:cNvSpPr>
            <a:spLocks noGrp="1"/>
          </p:cNvSpPr>
          <p:nvPr>
            <p:ph type="title"/>
          </p:nvPr>
        </p:nvSpPr>
        <p:spPr/>
        <p:txBody>
          <a:bodyPr/>
          <a:lstStyle/>
          <a:p>
            <a:pPr algn="ctr"/>
            <a:r>
              <a:rPr lang="nl-BE" dirty="0"/>
              <a:t>MAXIMUMFACTUUR</a:t>
            </a:r>
            <a:endParaRPr lang="en-BE" dirty="0"/>
          </a:p>
        </p:txBody>
      </p:sp>
    </p:spTree>
    <p:extLst>
      <p:ext uri="{BB962C8B-B14F-4D97-AF65-F5344CB8AC3E}">
        <p14:creationId xmlns:p14="http://schemas.microsoft.com/office/powerpoint/2010/main" val="28038555"/>
      </p:ext>
    </p:extLst>
  </p:cSld>
  <p:clrMapOvr>
    <a:masterClrMapping/>
  </p:clrMapOvr>
  <mc:AlternateContent xmlns:mc="http://schemas.openxmlformats.org/markup-compatibility/2006" xmlns:p14="http://schemas.microsoft.com/office/powerpoint/2010/main">
    <mc:Choice Requires="p14">
      <p:transition spd="slow" p14:dur="2000" advTm="126001"/>
    </mc:Choice>
    <mc:Fallback xmlns="">
      <p:transition spd="slow" advTm="12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vak 3"/>
          <p:cNvSpPr txBox="1"/>
          <p:nvPr/>
        </p:nvSpPr>
        <p:spPr>
          <a:xfrm>
            <a:off x="539552" y="1772816"/>
            <a:ext cx="4128961" cy="4046372"/>
          </a:xfrm>
          <a:prstGeom prst="rect">
            <a:avLst/>
          </a:prstGeom>
        </p:spPr>
        <p:txBody>
          <a:bodyPr vert="horz" lIns="91440" tIns="45720" rIns="91440" bIns="45720" rtlCol="0" anchor="ctr">
            <a:normAutofit/>
          </a:bodyPr>
          <a:lstStyle/>
          <a:p>
            <a:pPr marL="285750" indent="-228600">
              <a:lnSpc>
                <a:spcPct val="90000"/>
              </a:lnSpc>
              <a:spcBef>
                <a:spcPts val="600"/>
              </a:spcBef>
              <a:spcAft>
                <a:spcPts val="600"/>
              </a:spcAft>
              <a:buFont typeface="Arial" panose="020B0604020202020204" pitchFamily="34" charset="0"/>
              <a:buChar char="•"/>
            </a:pPr>
            <a:r>
              <a:rPr lang="en-US" sz="1600" u="sng" dirty="0">
                <a:latin typeface="Barlow" pitchFamily="2" charset="77"/>
              </a:rPr>
              <a:t>1 - 26 </a:t>
            </a:r>
            <a:r>
              <a:rPr lang="en-US" sz="1600" u="sng" dirty="0" err="1">
                <a:latin typeface="Barlow" pitchFamily="2" charset="77"/>
              </a:rPr>
              <a:t>maart</a:t>
            </a:r>
            <a:r>
              <a:rPr lang="en-US" sz="1600" u="sng" dirty="0">
                <a:latin typeface="Barlow" pitchFamily="2" charset="77"/>
              </a:rPr>
              <a:t> 2021</a:t>
            </a:r>
            <a:br>
              <a:rPr lang="en-US" sz="1600" u="sng" dirty="0">
                <a:latin typeface="Barlow" pitchFamily="2" charset="77"/>
              </a:rPr>
            </a:br>
            <a:r>
              <a:rPr lang="en-US" sz="1600" dirty="0" err="1">
                <a:latin typeface="Barlow" pitchFamily="2" charset="77"/>
              </a:rPr>
              <a:t>aanmelden</a:t>
            </a:r>
            <a:r>
              <a:rPr lang="en-US" sz="1600" dirty="0">
                <a:latin typeface="Barlow" pitchFamily="2" charset="77"/>
              </a:rPr>
              <a:t> op inschrijveninbrussel.be</a:t>
            </a:r>
          </a:p>
          <a:p>
            <a:pPr marL="285750" indent="-228600">
              <a:lnSpc>
                <a:spcPct val="90000"/>
              </a:lnSpc>
              <a:spcBef>
                <a:spcPts val="600"/>
              </a:spcBef>
              <a:spcAft>
                <a:spcPts val="600"/>
              </a:spcAft>
              <a:buFont typeface="Arial" panose="020B0604020202020204" pitchFamily="34" charset="0"/>
              <a:buChar char="•"/>
            </a:pPr>
            <a:r>
              <a:rPr lang="en-US" sz="1600" u="sng" dirty="0">
                <a:latin typeface="Barlow" pitchFamily="2" charset="77"/>
              </a:rPr>
              <a:t>29 </a:t>
            </a:r>
            <a:r>
              <a:rPr lang="en-US" sz="1600" u="sng" dirty="0" err="1">
                <a:latin typeface="Barlow" pitchFamily="2" charset="77"/>
              </a:rPr>
              <a:t>maart</a:t>
            </a:r>
            <a:r>
              <a:rPr lang="en-US" sz="1600" u="sng" dirty="0">
                <a:latin typeface="Barlow" pitchFamily="2" charset="77"/>
              </a:rPr>
              <a:t> - 29 </a:t>
            </a:r>
            <a:r>
              <a:rPr lang="en-US" sz="1600" u="sng" dirty="0" err="1">
                <a:latin typeface="Barlow" pitchFamily="2" charset="77"/>
              </a:rPr>
              <a:t>april</a:t>
            </a:r>
            <a:r>
              <a:rPr lang="en-US" sz="1600" u="sng" dirty="0">
                <a:latin typeface="Barlow" pitchFamily="2" charset="77"/>
              </a:rPr>
              <a:t> 2021</a:t>
            </a:r>
            <a:br>
              <a:rPr lang="en-US" sz="1600" u="sng" dirty="0">
                <a:latin typeface="Barlow" pitchFamily="2" charset="77"/>
              </a:rPr>
            </a:br>
            <a:r>
              <a:rPr lang="en-US" sz="1600" dirty="0" err="1">
                <a:latin typeface="Barlow" pitchFamily="2" charset="77"/>
              </a:rPr>
              <a:t>controle</a:t>
            </a:r>
            <a:r>
              <a:rPr lang="en-US" sz="1600" dirty="0">
                <a:latin typeface="Barlow" pitchFamily="2" charset="77"/>
              </a:rPr>
              <a:t> </a:t>
            </a:r>
            <a:r>
              <a:rPr lang="en-US" sz="1600" dirty="0" err="1">
                <a:latin typeface="Barlow" pitchFamily="2" charset="77"/>
              </a:rPr>
              <a:t>documenten</a:t>
            </a:r>
            <a:endParaRPr lang="en-US" sz="1600" dirty="0">
              <a:latin typeface="Barlow" pitchFamily="2" charset="77"/>
            </a:endParaRPr>
          </a:p>
          <a:p>
            <a:pPr marL="285750" indent="-228600">
              <a:lnSpc>
                <a:spcPct val="90000"/>
              </a:lnSpc>
              <a:spcBef>
                <a:spcPts val="600"/>
              </a:spcBef>
              <a:spcAft>
                <a:spcPts val="600"/>
              </a:spcAft>
              <a:buFont typeface="Arial" panose="020B0604020202020204" pitchFamily="34" charset="0"/>
              <a:buChar char="•"/>
            </a:pPr>
            <a:r>
              <a:rPr lang="en-US" sz="1600" u="sng" dirty="0">
                <a:latin typeface="Barlow" pitchFamily="2" charset="77"/>
              </a:rPr>
              <a:t>6 </a:t>
            </a:r>
            <a:r>
              <a:rPr lang="en-US" sz="1600" u="sng" dirty="0" err="1">
                <a:latin typeface="Barlow" pitchFamily="2" charset="77"/>
              </a:rPr>
              <a:t>mei</a:t>
            </a:r>
            <a:r>
              <a:rPr lang="en-US" sz="1600" u="sng" dirty="0">
                <a:latin typeface="Barlow" pitchFamily="2" charset="77"/>
              </a:rPr>
              <a:t> 2021</a:t>
            </a:r>
            <a:br>
              <a:rPr lang="en-US" sz="1600" u="sng" dirty="0">
                <a:latin typeface="Barlow" pitchFamily="2" charset="77"/>
              </a:rPr>
            </a:br>
            <a:r>
              <a:rPr lang="en-US" sz="1600" dirty="0" err="1">
                <a:latin typeface="Barlow" pitchFamily="2" charset="77"/>
              </a:rPr>
              <a:t>toewijzingsbericht</a:t>
            </a:r>
            <a:endParaRPr lang="en-US" sz="1600" dirty="0">
              <a:latin typeface="Barlow" pitchFamily="2" charset="77"/>
            </a:endParaRPr>
          </a:p>
          <a:p>
            <a:pPr marL="285750" indent="-228600">
              <a:lnSpc>
                <a:spcPct val="90000"/>
              </a:lnSpc>
              <a:spcBef>
                <a:spcPts val="600"/>
              </a:spcBef>
              <a:spcAft>
                <a:spcPts val="600"/>
              </a:spcAft>
              <a:buFont typeface="Arial" panose="020B0604020202020204" pitchFamily="34" charset="0"/>
              <a:buChar char="•"/>
            </a:pPr>
            <a:r>
              <a:rPr lang="en-US" sz="1600" u="sng" dirty="0">
                <a:latin typeface="Barlow" pitchFamily="2" charset="77"/>
              </a:rPr>
              <a:t>7 </a:t>
            </a:r>
            <a:r>
              <a:rPr lang="en-US" sz="1600" u="sng" dirty="0" err="1">
                <a:latin typeface="Barlow" pitchFamily="2" charset="77"/>
              </a:rPr>
              <a:t>mei</a:t>
            </a:r>
            <a:r>
              <a:rPr lang="en-US" sz="1600" u="sng" dirty="0">
                <a:latin typeface="Barlow" pitchFamily="2" charset="77"/>
              </a:rPr>
              <a:t> - 1 </a:t>
            </a:r>
            <a:r>
              <a:rPr lang="en-US" sz="1600" u="sng" dirty="0" err="1">
                <a:latin typeface="Barlow" pitchFamily="2" charset="77"/>
              </a:rPr>
              <a:t>juni</a:t>
            </a:r>
            <a:r>
              <a:rPr lang="en-US" sz="1600" u="sng" dirty="0">
                <a:latin typeface="Barlow" pitchFamily="2" charset="77"/>
              </a:rPr>
              <a:t> 2021</a:t>
            </a:r>
            <a:br>
              <a:rPr lang="en-US" sz="1600" u="sng" dirty="0">
                <a:latin typeface="Barlow" pitchFamily="2" charset="77"/>
              </a:rPr>
            </a:br>
            <a:r>
              <a:rPr lang="en-US" sz="1600" dirty="0" err="1">
                <a:latin typeface="Barlow" pitchFamily="2" charset="77"/>
              </a:rPr>
              <a:t>inschrijven</a:t>
            </a:r>
            <a:r>
              <a:rPr lang="en-US" sz="1600" dirty="0">
                <a:latin typeface="Barlow" pitchFamily="2" charset="77"/>
              </a:rPr>
              <a:t> </a:t>
            </a:r>
            <a:r>
              <a:rPr lang="en-US" sz="1600" dirty="0" err="1">
                <a:latin typeface="Barlow" pitchFamily="2" charset="77"/>
              </a:rPr>
              <a:t>toegewezen</a:t>
            </a:r>
            <a:r>
              <a:rPr lang="en-US" sz="1600" dirty="0">
                <a:latin typeface="Barlow" pitchFamily="2" charset="77"/>
              </a:rPr>
              <a:t> </a:t>
            </a:r>
            <a:r>
              <a:rPr lang="en-US" sz="1600" dirty="0" err="1">
                <a:latin typeface="Barlow" pitchFamily="2" charset="77"/>
              </a:rPr>
              <a:t>kinderen</a:t>
            </a:r>
            <a:endParaRPr lang="en-US" sz="1600" dirty="0">
              <a:latin typeface="Barlow" pitchFamily="2" charset="77"/>
            </a:endParaRPr>
          </a:p>
          <a:p>
            <a:pPr marL="285750" indent="-228600">
              <a:lnSpc>
                <a:spcPct val="90000"/>
              </a:lnSpc>
              <a:spcBef>
                <a:spcPts val="600"/>
              </a:spcBef>
              <a:spcAft>
                <a:spcPts val="600"/>
              </a:spcAft>
              <a:buFont typeface="Arial" panose="020B0604020202020204" pitchFamily="34" charset="0"/>
              <a:buChar char="•"/>
            </a:pPr>
            <a:r>
              <a:rPr lang="en-US" sz="1600" u="sng" dirty="0">
                <a:latin typeface="Barlow" pitchFamily="2" charset="77"/>
              </a:rPr>
              <a:t>3 </a:t>
            </a:r>
            <a:r>
              <a:rPr lang="en-US" sz="1600" u="sng" dirty="0" err="1">
                <a:latin typeface="Barlow" pitchFamily="2" charset="77"/>
              </a:rPr>
              <a:t>juni</a:t>
            </a:r>
            <a:r>
              <a:rPr lang="en-US" sz="1600" u="sng" dirty="0">
                <a:latin typeface="Barlow" pitchFamily="2" charset="77"/>
              </a:rPr>
              <a:t> 2021</a:t>
            </a:r>
            <a:br>
              <a:rPr lang="en-US" sz="1600" u="sng" dirty="0">
                <a:latin typeface="Barlow" pitchFamily="2" charset="77"/>
              </a:rPr>
            </a:br>
            <a:r>
              <a:rPr lang="en-US" sz="1600" dirty="0" err="1">
                <a:latin typeface="Barlow" pitchFamily="2" charset="77"/>
              </a:rPr>
              <a:t>vrije</a:t>
            </a:r>
            <a:r>
              <a:rPr lang="en-US" sz="1600" dirty="0">
                <a:latin typeface="Barlow" pitchFamily="2" charset="77"/>
              </a:rPr>
              <a:t> </a:t>
            </a:r>
            <a:r>
              <a:rPr lang="en-US" sz="1600" dirty="0" err="1">
                <a:latin typeface="Barlow" pitchFamily="2" charset="77"/>
              </a:rPr>
              <a:t>plaatsen</a:t>
            </a:r>
            <a:r>
              <a:rPr lang="en-US" sz="1600" dirty="0">
                <a:latin typeface="Barlow" pitchFamily="2" charset="77"/>
              </a:rPr>
              <a:t> online </a:t>
            </a:r>
          </a:p>
          <a:p>
            <a:pPr marL="285750" indent="-228600">
              <a:lnSpc>
                <a:spcPct val="90000"/>
              </a:lnSpc>
              <a:spcBef>
                <a:spcPts val="600"/>
              </a:spcBef>
              <a:spcAft>
                <a:spcPts val="600"/>
              </a:spcAft>
              <a:buFont typeface="Arial" panose="020B0604020202020204" pitchFamily="34" charset="0"/>
              <a:buChar char="•"/>
            </a:pPr>
            <a:r>
              <a:rPr lang="en-US" sz="1600" u="sng" dirty="0" err="1">
                <a:latin typeface="Barlow" pitchFamily="2" charset="77"/>
              </a:rPr>
              <a:t>vanaf</a:t>
            </a:r>
            <a:r>
              <a:rPr lang="en-US" sz="1600" u="sng" dirty="0">
                <a:latin typeface="Barlow" pitchFamily="2" charset="77"/>
              </a:rPr>
              <a:t> 4 </a:t>
            </a:r>
            <a:r>
              <a:rPr lang="en-US" sz="1600" u="sng" dirty="0" err="1">
                <a:latin typeface="Barlow" pitchFamily="2" charset="77"/>
              </a:rPr>
              <a:t>juni</a:t>
            </a:r>
            <a:r>
              <a:rPr lang="en-US" sz="1600" u="sng" dirty="0">
                <a:latin typeface="Barlow" pitchFamily="2" charset="77"/>
              </a:rPr>
              <a:t> 2021</a:t>
            </a:r>
            <a:br>
              <a:rPr lang="en-US" sz="1600" u="sng" dirty="0">
                <a:latin typeface="Barlow" pitchFamily="2" charset="77"/>
              </a:rPr>
            </a:br>
            <a:r>
              <a:rPr lang="en-US" sz="1600" dirty="0" err="1">
                <a:latin typeface="Barlow" pitchFamily="2" charset="77"/>
              </a:rPr>
              <a:t>vrije</a:t>
            </a:r>
            <a:r>
              <a:rPr lang="en-US" sz="1600" dirty="0">
                <a:latin typeface="Barlow" pitchFamily="2" charset="77"/>
              </a:rPr>
              <a:t> </a:t>
            </a:r>
            <a:r>
              <a:rPr lang="en-US" sz="1600" dirty="0" err="1">
                <a:latin typeface="Barlow" pitchFamily="2" charset="77"/>
              </a:rPr>
              <a:t>inschrijvingen</a:t>
            </a:r>
            <a:endParaRPr lang="en-US" sz="1600" dirty="0">
              <a:latin typeface="Barlow" pitchFamily="2" charset="77"/>
            </a:endParaRPr>
          </a:p>
        </p:txBody>
      </p:sp>
      <p:pic>
        <p:nvPicPr>
          <p:cNvPr id="2" name="Afbeelding 1"/>
          <p:cNvPicPr>
            <a:picLocks noChangeAspect="1"/>
          </p:cNvPicPr>
          <p:nvPr/>
        </p:nvPicPr>
        <p:blipFill rotWithShape="1">
          <a:blip r:embed="rId5">
            <a:extLst>
              <a:ext uri="{28A0092B-C50C-407E-A947-70E740481C1C}">
                <a14:useLocalDpi xmlns:a14="http://schemas.microsoft.com/office/drawing/2010/main" val="0"/>
              </a:ext>
            </a:extLst>
          </a:blip>
          <a:srcRect l="22997" r="25517" b="-1"/>
          <a:stretch/>
        </p:blipFill>
        <p:spPr>
          <a:xfrm>
            <a:off x="5700324" y="2132856"/>
            <a:ext cx="2852073" cy="3686332"/>
          </a:xfrm>
          <a:prstGeom prst="rect">
            <a:avLst/>
          </a:prstGeom>
        </p:spPr>
      </p:pic>
      <p:sp>
        <p:nvSpPr>
          <p:cNvPr id="3" name="Tekstvak 2">
            <a:extLst>
              <a:ext uri="{FF2B5EF4-FFF2-40B4-BE49-F238E27FC236}">
                <a16:creationId xmlns:a16="http://schemas.microsoft.com/office/drawing/2014/main" id="{4A5C5944-F8A7-4C49-804A-E97ADA991FA5}"/>
              </a:ext>
            </a:extLst>
          </p:cNvPr>
          <p:cNvSpPr txBox="1"/>
          <p:nvPr/>
        </p:nvSpPr>
        <p:spPr>
          <a:xfrm>
            <a:off x="395535" y="5967452"/>
            <a:ext cx="8352928" cy="830997"/>
          </a:xfrm>
          <a:prstGeom prst="rect">
            <a:avLst/>
          </a:prstGeom>
          <a:noFill/>
        </p:spPr>
        <p:txBody>
          <a:bodyPr wrap="square" rtlCol="0">
            <a:spAutoFit/>
          </a:bodyPr>
          <a:lstStyle/>
          <a:p>
            <a:pPr algn="ctr"/>
            <a:r>
              <a:rPr lang="nl-BE" sz="1600" dirty="0">
                <a:latin typeface="Barlow" pitchFamily="2" charset="77"/>
              </a:rPr>
              <a:t>Inschrijvingen/Toelatingstesten alle andere richtingen =&gt; Website </a:t>
            </a:r>
            <a:r>
              <a:rPr lang="nl-BE" sz="1600" dirty="0">
                <a:latin typeface="Barlow" pitchFamily="2" charset="77"/>
                <a:hlinkClick r:id="rId6"/>
              </a:rPr>
              <a:t>https://www.kunsthumaniorabrussel.be/index.php/schrijf-je-in</a:t>
            </a:r>
            <a:endParaRPr lang="nl-BE" sz="1600" dirty="0">
              <a:latin typeface="Barlow" pitchFamily="2" charset="77"/>
            </a:endParaRPr>
          </a:p>
          <a:p>
            <a:pPr algn="ctr"/>
            <a:endParaRPr lang="nl-BE" sz="1600" dirty="0">
              <a:latin typeface="Barlow" pitchFamily="2" charset="77"/>
            </a:endParaRPr>
          </a:p>
        </p:txBody>
      </p:sp>
      <p:pic>
        <p:nvPicPr>
          <p:cNvPr id="7" name="Audio 6">
            <a:hlinkClick r:id="" action="ppaction://media"/>
            <a:extLst>
              <a:ext uri="{FF2B5EF4-FFF2-40B4-BE49-F238E27FC236}">
                <a16:creationId xmlns:a16="http://schemas.microsoft.com/office/drawing/2014/main" id="{605C01D8-CA5F-4E45-B230-6C4E0AB776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8" name="Title 7">
            <a:extLst>
              <a:ext uri="{FF2B5EF4-FFF2-40B4-BE49-F238E27FC236}">
                <a16:creationId xmlns:a16="http://schemas.microsoft.com/office/drawing/2014/main" id="{F0EF8C56-376B-364F-B42E-CEB520DF0ECC}"/>
              </a:ext>
            </a:extLst>
          </p:cNvPr>
          <p:cNvSpPr>
            <a:spLocks noGrp="1"/>
          </p:cNvSpPr>
          <p:nvPr>
            <p:ph type="title"/>
          </p:nvPr>
        </p:nvSpPr>
        <p:spPr/>
        <p:txBody>
          <a:bodyPr/>
          <a:lstStyle/>
          <a:p>
            <a:pPr algn="ctr"/>
            <a:r>
              <a:rPr lang="en-US" dirty="0"/>
              <a:t>INSCHRIJVEN 1STE JAAR</a:t>
            </a:r>
            <a:endParaRPr lang="en-BE" dirty="0"/>
          </a:p>
        </p:txBody>
      </p:sp>
    </p:spTree>
    <p:extLst>
      <p:ext uri="{BB962C8B-B14F-4D97-AF65-F5344CB8AC3E}">
        <p14:creationId xmlns:p14="http://schemas.microsoft.com/office/powerpoint/2010/main" val="3157417601"/>
      </p:ext>
    </p:extLst>
  </p:cSld>
  <p:clrMapOvr>
    <a:masterClrMapping/>
  </p:clrMapOvr>
  <mc:AlternateContent xmlns:mc="http://schemas.openxmlformats.org/markup-compatibility/2006" xmlns:p14="http://schemas.microsoft.com/office/powerpoint/2010/main">
    <mc:Choice Requires="p14">
      <p:transition spd="slow" p14:dur="2000" advTm="129600"/>
    </mc:Choice>
    <mc:Fallback xmlns="">
      <p:transition spd="slow" advTm="12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0E9537D-2DD4-4B24-944C-E27A24C964A8}"/>
              </a:ext>
            </a:extLst>
          </p:cNvPr>
          <p:cNvPicPr>
            <a:picLocks noChangeAspect="1"/>
          </p:cNvPicPr>
          <p:nvPr/>
        </p:nvPicPr>
        <p:blipFill rotWithShape="1">
          <a:blip r:embed="rId4"/>
          <a:srcRect t="35213"/>
          <a:stretch/>
        </p:blipFill>
        <p:spPr>
          <a:xfrm>
            <a:off x="4812153" y="2346750"/>
            <a:ext cx="3705127" cy="2994943"/>
          </a:xfrm>
          <a:prstGeom prst="rect">
            <a:avLst/>
          </a:prstGeom>
        </p:spPr>
      </p:pic>
      <p:pic>
        <p:nvPicPr>
          <p:cNvPr id="2" name="Afbeelding 1">
            <a:extLst>
              <a:ext uri="{FF2B5EF4-FFF2-40B4-BE49-F238E27FC236}">
                <a16:creationId xmlns:a16="http://schemas.microsoft.com/office/drawing/2014/main" id="{D4CFCD16-AD9E-4278-83D6-A6F2F86E6583}"/>
              </a:ext>
            </a:extLst>
          </p:cNvPr>
          <p:cNvPicPr>
            <a:picLocks noChangeAspect="1"/>
          </p:cNvPicPr>
          <p:nvPr/>
        </p:nvPicPr>
        <p:blipFill>
          <a:blip r:embed="rId5"/>
          <a:stretch>
            <a:fillRect/>
          </a:stretch>
        </p:blipFill>
        <p:spPr>
          <a:xfrm>
            <a:off x="6902788" y="1050936"/>
            <a:ext cx="1935111" cy="720080"/>
          </a:xfrm>
          <a:prstGeom prst="rect">
            <a:avLst/>
          </a:prstGeom>
        </p:spPr>
      </p:pic>
      <p:sp>
        <p:nvSpPr>
          <p:cNvPr id="3" name="Tekstvak 2">
            <a:extLst>
              <a:ext uri="{FF2B5EF4-FFF2-40B4-BE49-F238E27FC236}">
                <a16:creationId xmlns:a16="http://schemas.microsoft.com/office/drawing/2014/main" id="{A6C2CE36-A526-4D1E-852E-B51921026925}"/>
              </a:ext>
            </a:extLst>
          </p:cNvPr>
          <p:cNvSpPr txBox="1"/>
          <p:nvPr/>
        </p:nvSpPr>
        <p:spPr>
          <a:xfrm>
            <a:off x="306101" y="2132856"/>
            <a:ext cx="5976664" cy="1518364"/>
          </a:xfrm>
          <a:prstGeom prst="rect">
            <a:avLst/>
          </a:prstGeom>
          <a:noFill/>
        </p:spPr>
        <p:txBody>
          <a:bodyPr wrap="square" rtlCol="0">
            <a:spAutoFit/>
          </a:bodyPr>
          <a:lstStyle/>
          <a:p>
            <a:pPr>
              <a:lnSpc>
                <a:spcPct val="150000"/>
              </a:lnSpc>
            </a:pPr>
            <a:r>
              <a:rPr lang="nl-BE" sz="1600" dirty="0">
                <a:latin typeface="Barlow" pitchFamily="2" charset="77"/>
              </a:rPr>
              <a:t>Ingebouwd internaat met 88 kamers</a:t>
            </a:r>
          </a:p>
          <a:p>
            <a:pPr marL="742950" lvl="1" indent="-285750">
              <a:lnSpc>
                <a:spcPct val="150000"/>
              </a:lnSpc>
              <a:buFont typeface="Wingdings" panose="05000000000000000000" pitchFamily="2" charset="2"/>
              <a:buChar char="§"/>
            </a:pPr>
            <a:r>
              <a:rPr lang="nl-BE" sz="1600" dirty="0">
                <a:latin typeface="Barlow" pitchFamily="2" charset="77"/>
              </a:rPr>
              <a:t>44 kamers volledig gerenoveerd</a:t>
            </a:r>
          </a:p>
          <a:p>
            <a:pPr marL="742950" lvl="1" indent="-285750">
              <a:lnSpc>
                <a:spcPct val="150000"/>
              </a:lnSpc>
              <a:buFont typeface="Wingdings" panose="05000000000000000000" pitchFamily="2" charset="2"/>
              <a:buChar char="§"/>
            </a:pPr>
            <a:r>
              <a:rPr lang="nl-BE" sz="1600" dirty="0">
                <a:latin typeface="Barlow" pitchFamily="2" charset="77"/>
              </a:rPr>
              <a:t>44 kamers worden gerenoveerd</a:t>
            </a:r>
            <a:br>
              <a:rPr lang="nl-BE" sz="1600" dirty="0">
                <a:latin typeface="Barlow" pitchFamily="2" charset="77"/>
              </a:rPr>
            </a:br>
            <a:r>
              <a:rPr lang="nl-BE" sz="1600" dirty="0">
                <a:latin typeface="Barlow" pitchFamily="2" charset="77"/>
              </a:rPr>
              <a:t>=&gt; Samenwerking De Tuinen</a:t>
            </a:r>
          </a:p>
        </p:txBody>
      </p:sp>
      <p:pic>
        <p:nvPicPr>
          <p:cNvPr id="8" name="Afbeelding 7">
            <a:extLst>
              <a:ext uri="{FF2B5EF4-FFF2-40B4-BE49-F238E27FC236}">
                <a16:creationId xmlns:a16="http://schemas.microsoft.com/office/drawing/2014/main" id="{5CD9A100-2950-46AD-8AAC-D8CC0D9163BB}"/>
              </a:ext>
            </a:extLst>
          </p:cNvPr>
          <p:cNvPicPr>
            <a:picLocks noChangeAspect="1"/>
          </p:cNvPicPr>
          <p:nvPr/>
        </p:nvPicPr>
        <p:blipFill>
          <a:blip r:embed="rId6"/>
          <a:stretch>
            <a:fillRect/>
          </a:stretch>
        </p:blipFill>
        <p:spPr>
          <a:xfrm>
            <a:off x="1115616" y="4005064"/>
            <a:ext cx="2895614" cy="2304256"/>
          </a:xfrm>
          <a:prstGeom prst="rect">
            <a:avLst/>
          </a:prstGeom>
        </p:spPr>
      </p:pic>
      <p:pic>
        <p:nvPicPr>
          <p:cNvPr id="4" name="Audio 3">
            <a:hlinkClick r:id="" action="ppaction://media"/>
            <a:extLst>
              <a:ext uri="{FF2B5EF4-FFF2-40B4-BE49-F238E27FC236}">
                <a16:creationId xmlns:a16="http://schemas.microsoft.com/office/drawing/2014/main" id="{1F291B42-5C2F-40A2-87BF-443FE8EFC2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6" name="Title 5">
            <a:extLst>
              <a:ext uri="{FF2B5EF4-FFF2-40B4-BE49-F238E27FC236}">
                <a16:creationId xmlns:a16="http://schemas.microsoft.com/office/drawing/2014/main" id="{58AD0326-24C4-074A-AFF6-89C080A30819}"/>
              </a:ext>
            </a:extLst>
          </p:cNvPr>
          <p:cNvSpPr>
            <a:spLocks noGrp="1"/>
          </p:cNvSpPr>
          <p:nvPr>
            <p:ph type="title"/>
          </p:nvPr>
        </p:nvSpPr>
        <p:spPr/>
        <p:txBody>
          <a:bodyPr/>
          <a:lstStyle/>
          <a:p>
            <a:pPr algn="ctr"/>
            <a:r>
              <a:rPr lang="en-BE" dirty="0"/>
              <a:t>INTERNAAT DE MUZE</a:t>
            </a:r>
          </a:p>
        </p:txBody>
      </p:sp>
    </p:spTree>
    <p:extLst>
      <p:ext uri="{BB962C8B-B14F-4D97-AF65-F5344CB8AC3E}">
        <p14:creationId xmlns:p14="http://schemas.microsoft.com/office/powerpoint/2010/main" val="1203831695"/>
      </p:ext>
    </p:extLst>
  </p:cSld>
  <p:clrMapOvr>
    <a:masterClrMapping/>
  </p:clrMapOvr>
  <mc:AlternateContent xmlns:mc="http://schemas.openxmlformats.org/markup-compatibility/2006" xmlns:p14="http://schemas.microsoft.com/office/powerpoint/2010/main">
    <mc:Choice Requires="p14">
      <p:transition spd="slow" p14:dur="2000" advTm="96047"/>
    </mc:Choice>
    <mc:Fallback xmlns="">
      <p:transition spd="slow" advTm="9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F9B6839-210C-4C29-A669-D5F49D15F365}"/>
              </a:ext>
            </a:extLst>
          </p:cNvPr>
          <p:cNvPicPr>
            <a:picLocks noChangeAspect="1"/>
          </p:cNvPicPr>
          <p:nvPr/>
        </p:nvPicPr>
        <p:blipFill>
          <a:blip r:embed="rId4"/>
          <a:stretch>
            <a:fillRect/>
          </a:stretch>
        </p:blipFill>
        <p:spPr>
          <a:xfrm>
            <a:off x="3922142" y="2060848"/>
            <a:ext cx="4079871" cy="4581252"/>
          </a:xfrm>
          <a:prstGeom prst="rect">
            <a:avLst/>
          </a:prstGeom>
        </p:spPr>
      </p:pic>
      <p:pic>
        <p:nvPicPr>
          <p:cNvPr id="6" name="Afbeelding 5" descr="Afbeelding met persoon, gordijn, person, binnen&#10;&#10;Automatisch gegenereerde beschrijving">
            <a:extLst>
              <a:ext uri="{FF2B5EF4-FFF2-40B4-BE49-F238E27FC236}">
                <a16:creationId xmlns:a16="http://schemas.microsoft.com/office/drawing/2014/main" id="{B41381AC-723A-496E-B0FF-BBCD2B8E5A3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23606" r="5948"/>
          <a:stretch/>
        </p:blipFill>
        <p:spPr>
          <a:xfrm>
            <a:off x="1141986" y="2780928"/>
            <a:ext cx="1861674" cy="2016223"/>
          </a:xfrm>
          <a:prstGeom prst="rect">
            <a:avLst/>
          </a:prstGeom>
        </p:spPr>
      </p:pic>
      <p:sp>
        <p:nvSpPr>
          <p:cNvPr id="3" name="Tekstvak 2">
            <a:extLst>
              <a:ext uri="{FF2B5EF4-FFF2-40B4-BE49-F238E27FC236}">
                <a16:creationId xmlns:a16="http://schemas.microsoft.com/office/drawing/2014/main" id="{36F84B73-2D74-43AE-A015-956E091E3E8E}"/>
              </a:ext>
            </a:extLst>
          </p:cNvPr>
          <p:cNvSpPr txBox="1"/>
          <p:nvPr/>
        </p:nvSpPr>
        <p:spPr>
          <a:xfrm>
            <a:off x="925962" y="4937125"/>
            <a:ext cx="2304256" cy="584775"/>
          </a:xfrm>
          <a:prstGeom prst="rect">
            <a:avLst/>
          </a:prstGeom>
          <a:noFill/>
        </p:spPr>
        <p:txBody>
          <a:bodyPr wrap="square" rtlCol="0">
            <a:spAutoFit/>
          </a:bodyPr>
          <a:lstStyle/>
          <a:p>
            <a:pPr algn="ctr"/>
            <a:r>
              <a:rPr lang="nl-BE" sz="1600" dirty="0">
                <a:latin typeface="Barlow" pitchFamily="2" charset="77"/>
              </a:rPr>
              <a:t>Beheerder Internaat</a:t>
            </a:r>
          </a:p>
          <a:p>
            <a:pPr algn="ctr"/>
            <a:r>
              <a:rPr lang="nl-BE" sz="1600" dirty="0">
                <a:latin typeface="Barlow" pitchFamily="2" charset="77"/>
              </a:rPr>
              <a:t>Rudi </a:t>
            </a:r>
            <a:r>
              <a:rPr lang="nl-BE" sz="1600" dirty="0" err="1">
                <a:latin typeface="Barlow" pitchFamily="2" charset="77"/>
              </a:rPr>
              <a:t>Pypops</a:t>
            </a:r>
            <a:endParaRPr lang="nl-BE" sz="1600" dirty="0">
              <a:latin typeface="Barlow" pitchFamily="2" charset="77"/>
            </a:endParaRPr>
          </a:p>
        </p:txBody>
      </p:sp>
      <p:pic>
        <p:nvPicPr>
          <p:cNvPr id="5" name="Audio 4">
            <a:hlinkClick r:id="" action="ppaction://media"/>
            <a:extLst>
              <a:ext uri="{FF2B5EF4-FFF2-40B4-BE49-F238E27FC236}">
                <a16:creationId xmlns:a16="http://schemas.microsoft.com/office/drawing/2014/main" id="{AFC62CEF-B224-4588-828F-5D98484375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9" name="Afbeelding 1">
            <a:extLst>
              <a:ext uri="{FF2B5EF4-FFF2-40B4-BE49-F238E27FC236}">
                <a16:creationId xmlns:a16="http://schemas.microsoft.com/office/drawing/2014/main" id="{D47FFA90-D4FC-4947-B7F1-F2891CAB1C53}"/>
              </a:ext>
            </a:extLst>
          </p:cNvPr>
          <p:cNvPicPr>
            <a:picLocks noChangeAspect="1"/>
          </p:cNvPicPr>
          <p:nvPr/>
        </p:nvPicPr>
        <p:blipFill>
          <a:blip r:embed="rId8"/>
          <a:stretch>
            <a:fillRect/>
          </a:stretch>
        </p:blipFill>
        <p:spPr>
          <a:xfrm>
            <a:off x="6902788" y="1050936"/>
            <a:ext cx="1935111" cy="720080"/>
          </a:xfrm>
          <a:prstGeom prst="rect">
            <a:avLst/>
          </a:prstGeom>
        </p:spPr>
      </p:pic>
      <p:sp>
        <p:nvSpPr>
          <p:cNvPr id="10" name="Title 9">
            <a:extLst>
              <a:ext uri="{FF2B5EF4-FFF2-40B4-BE49-F238E27FC236}">
                <a16:creationId xmlns:a16="http://schemas.microsoft.com/office/drawing/2014/main" id="{0C932D58-0A61-4446-8081-C8E474997D0A}"/>
              </a:ext>
            </a:extLst>
          </p:cNvPr>
          <p:cNvSpPr>
            <a:spLocks noGrp="1"/>
          </p:cNvSpPr>
          <p:nvPr>
            <p:ph type="title"/>
          </p:nvPr>
        </p:nvSpPr>
        <p:spPr/>
        <p:txBody>
          <a:bodyPr/>
          <a:lstStyle/>
          <a:p>
            <a:pPr algn="ctr"/>
            <a:r>
              <a:rPr lang="en-BE" dirty="0"/>
              <a:t>INTERNAAT DE MUZE</a:t>
            </a:r>
          </a:p>
        </p:txBody>
      </p:sp>
    </p:spTree>
    <p:extLst>
      <p:ext uri="{BB962C8B-B14F-4D97-AF65-F5344CB8AC3E}">
        <p14:creationId xmlns:p14="http://schemas.microsoft.com/office/powerpoint/2010/main" val="4043473935"/>
      </p:ext>
    </p:extLst>
  </p:cSld>
  <p:clrMapOvr>
    <a:masterClrMapping/>
  </p:clrMapOvr>
  <mc:AlternateContent xmlns:mc="http://schemas.openxmlformats.org/markup-compatibility/2006" xmlns:p14="http://schemas.microsoft.com/office/powerpoint/2010/main">
    <mc:Choice Requires="p14">
      <p:transition spd="slow" p14:dur="2000" advTm="86550"/>
    </mc:Choice>
    <mc:Fallback xmlns="">
      <p:transition spd="slow" advTm="8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AC2DBFA-9666-41D8-995C-D13EC1094E81}"/>
              </a:ext>
            </a:extLst>
          </p:cNvPr>
          <p:cNvSpPr/>
          <p:nvPr/>
        </p:nvSpPr>
        <p:spPr>
          <a:xfrm>
            <a:off x="480092" y="2204864"/>
            <a:ext cx="8388932" cy="3970318"/>
          </a:xfrm>
          <a:prstGeom prst="rect">
            <a:avLst/>
          </a:prstGeom>
        </p:spPr>
        <p:txBody>
          <a:bodyPr wrap="square">
            <a:spAutoFit/>
          </a:bodyPr>
          <a:lstStyle/>
          <a:p>
            <a:r>
              <a:rPr lang="nl-BE" sz="1400" b="1" u="sng" dirty="0">
                <a:latin typeface="Barlow" pitchFamily="2" charset="77"/>
                <a:cs typeface="Calibri" panose="020F0502020204030204" pitchFamily="34" charset="0"/>
              </a:rPr>
              <a:t>NVR / Nieuwe autoriteit (</a:t>
            </a:r>
            <a:r>
              <a:rPr lang="nl-BE" sz="1400" b="1" u="sng" dirty="0" err="1">
                <a:latin typeface="Barlow" pitchFamily="2" charset="77"/>
                <a:cs typeface="Calibri" panose="020F0502020204030204" pitchFamily="34" charset="0"/>
              </a:rPr>
              <a:t>Haim</a:t>
            </a:r>
            <a:r>
              <a:rPr lang="nl-BE" sz="1400" b="1" u="sng" dirty="0">
                <a:latin typeface="Barlow" pitchFamily="2" charset="77"/>
                <a:cs typeface="Calibri" panose="020F0502020204030204" pitchFamily="34" charset="0"/>
              </a:rPr>
              <a:t> Omer)</a:t>
            </a:r>
          </a:p>
          <a:p>
            <a:pPr marL="285750" indent="-285750">
              <a:buFont typeface="Wingdings" panose="05000000000000000000" pitchFamily="2" charset="2"/>
              <a:buChar char="§"/>
            </a:pPr>
            <a:r>
              <a:rPr lang="nl-NL" sz="1400" dirty="0">
                <a:latin typeface="Barlow" pitchFamily="2" charset="77"/>
                <a:cs typeface="Calibri" panose="020F0502020204030204" pitchFamily="34" charset="0"/>
              </a:rPr>
              <a:t>Aanwezigheid / Waakzame zorg</a:t>
            </a:r>
          </a:p>
          <a:p>
            <a:pPr marL="285750" indent="-285750">
              <a:buFont typeface="Wingdings" panose="05000000000000000000" pitchFamily="2" charset="2"/>
              <a:buChar char="§"/>
            </a:pPr>
            <a:r>
              <a:rPr lang="nl-NL" sz="1400" dirty="0">
                <a:latin typeface="Barlow" pitchFamily="2" charset="77"/>
                <a:cs typeface="Calibri" panose="020F0502020204030204" pitchFamily="34" charset="0"/>
              </a:rPr>
              <a:t>Zelfcontrole</a:t>
            </a:r>
          </a:p>
          <a:p>
            <a:pPr marL="285750" indent="-285750">
              <a:buFont typeface="Wingdings" panose="05000000000000000000" pitchFamily="2" charset="2"/>
              <a:buChar char="§"/>
            </a:pPr>
            <a:r>
              <a:rPr lang="nl-NL" sz="1400" dirty="0">
                <a:latin typeface="Barlow" pitchFamily="2" charset="77"/>
                <a:cs typeface="Calibri" panose="020F0502020204030204" pitchFamily="34" charset="0"/>
              </a:rPr>
              <a:t>Relatie- en herstelgebaren</a:t>
            </a:r>
          </a:p>
          <a:p>
            <a:pPr marL="285750" indent="-285750">
              <a:buFont typeface="Wingdings" panose="05000000000000000000" pitchFamily="2" charset="2"/>
              <a:buChar char="§"/>
            </a:pPr>
            <a:r>
              <a:rPr lang="nl-NL" sz="1400" dirty="0">
                <a:latin typeface="Barlow" pitchFamily="2" charset="77"/>
                <a:cs typeface="Calibri" panose="020F0502020204030204" pitchFamily="34" charset="0"/>
              </a:rPr>
              <a:t>Netwerk</a:t>
            </a:r>
          </a:p>
          <a:p>
            <a:pPr marL="285750" indent="-285750">
              <a:buFont typeface="Wingdings" panose="05000000000000000000" pitchFamily="2" charset="2"/>
              <a:buChar char="§"/>
            </a:pPr>
            <a:r>
              <a:rPr lang="nl-NL" sz="1400" dirty="0">
                <a:latin typeface="Barlow" pitchFamily="2" charset="77"/>
                <a:cs typeface="Calibri" panose="020F0502020204030204" pitchFamily="34" charset="0"/>
              </a:rPr>
              <a:t>Transparantie</a:t>
            </a:r>
          </a:p>
          <a:p>
            <a:endParaRPr lang="nl-BE" sz="1400" b="1" u="sng" dirty="0">
              <a:latin typeface="Barlow" pitchFamily="2" charset="77"/>
              <a:cs typeface="Calibri" panose="020F0502020204030204" pitchFamily="34" charset="0"/>
            </a:endParaRPr>
          </a:p>
          <a:p>
            <a:r>
              <a:rPr lang="nl-BE" sz="1400" b="1" u="sng" dirty="0">
                <a:latin typeface="Barlow" pitchFamily="2" charset="77"/>
                <a:cs typeface="Calibri" panose="020F0502020204030204" pitchFamily="34" charset="0"/>
              </a:rPr>
              <a:t>Grondhouding</a:t>
            </a:r>
            <a:endParaRPr lang="nl-BE" sz="1400" i="1" dirty="0">
              <a:latin typeface="Barlow" pitchFamily="2" charset="77"/>
              <a:cs typeface="Calibri" panose="020F0502020204030204" pitchFamily="34" charset="0"/>
            </a:endParaRP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We gaan bewust het contact aan met de jongere en verbreken het nooit, ook als het moeilijk wordt.</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We gaan uit van een acceptatie voor de persoon van de jongere en geloven in zijn/haar mogelijkheden.</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We leggen steeds de nadruk op de positieve aspecten en sterktes. </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We hebben respect voor zijn/haar autonomie en recht op eigen keuzes.</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We zijn fundamenteel nieuwsgierig voor wie deze jongere is.</a:t>
            </a:r>
          </a:p>
          <a:p>
            <a:pPr marL="285750" indent="-285750">
              <a:buFont typeface="Wingdings" panose="05000000000000000000" pitchFamily="2" charset="2"/>
              <a:buChar char="§"/>
            </a:pPr>
            <a:endParaRPr lang="nl-BE" sz="1400" dirty="0">
              <a:latin typeface="Barlow" pitchFamily="2" charset="77"/>
              <a:cs typeface="Calibri" panose="020F0502020204030204" pitchFamily="34" charset="0"/>
            </a:endParaRPr>
          </a:p>
          <a:p>
            <a:r>
              <a:rPr lang="nl-BE" sz="1400" b="1" u="sng" dirty="0">
                <a:latin typeface="Barlow" pitchFamily="2" charset="77"/>
                <a:cs typeface="Calibri" panose="020F0502020204030204" pitchFamily="34" charset="0"/>
              </a:rPr>
              <a:t>Ouderbetrokkenheid &amp; ouderraad – </a:t>
            </a:r>
            <a:r>
              <a:rPr lang="nl-BE" sz="1400" b="1" i="1" u="sng" dirty="0">
                <a:latin typeface="Barlow" pitchFamily="2" charset="77"/>
                <a:cs typeface="Calibri" panose="020F0502020204030204" pitchFamily="34" charset="0"/>
              </a:rPr>
              <a:t>Ouders, een sterk Merk!</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Adviserend</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Ondersteunen van activiteiten internaat / school</a:t>
            </a:r>
          </a:p>
          <a:p>
            <a:pPr marL="285750" indent="-285750">
              <a:buFont typeface="Wingdings" panose="05000000000000000000" pitchFamily="2" charset="2"/>
              <a:buChar char="§"/>
            </a:pPr>
            <a:r>
              <a:rPr lang="nl-BE" sz="1400" dirty="0">
                <a:latin typeface="Barlow" pitchFamily="2" charset="77"/>
                <a:cs typeface="Calibri" panose="020F0502020204030204" pitchFamily="34" charset="0"/>
              </a:rPr>
              <a:t>Eigen activiteiten</a:t>
            </a:r>
          </a:p>
        </p:txBody>
      </p:sp>
      <p:pic>
        <p:nvPicPr>
          <p:cNvPr id="4" name="Afbeelding 3" descr="Afbeelding met binnen, muur, venster, meubels&#10;&#10;Automatisch gegenereerde beschrijving">
            <a:extLst>
              <a:ext uri="{FF2B5EF4-FFF2-40B4-BE49-F238E27FC236}">
                <a16:creationId xmlns:a16="http://schemas.microsoft.com/office/drawing/2014/main" id="{920CD4B1-1B15-4501-A4B8-822ADE47F5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011" y="2168501"/>
            <a:ext cx="2482068" cy="1650575"/>
          </a:xfrm>
          <a:prstGeom prst="rect">
            <a:avLst/>
          </a:prstGeom>
        </p:spPr>
      </p:pic>
      <p:pic>
        <p:nvPicPr>
          <p:cNvPr id="5" name="Audio 4">
            <a:hlinkClick r:id="" action="ppaction://media"/>
            <a:extLst>
              <a:ext uri="{FF2B5EF4-FFF2-40B4-BE49-F238E27FC236}">
                <a16:creationId xmlns:a16="http://schemas.microsoft.com/office/drawing/2014/main" id="{ABB0E7E8-F656-40E9-A9A5-63333AB74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646" y="6032500"/>
            <a:ext cx="609600" cy="609600"/>
          </a:xfrm>
          <a:prstGeom prst="rect">
            <a:avLst/>
          </a:prstGeom>
        </p:spPr>
      </p:pic>
      <p:pic>
        <p:nvPicPr>
          <p:cNvPr id="7" name="Afbeelding 1">
            <a:extLst>
              <a:ext uri="{FF2B5EF4-FFF2-40B4-BE49-F238E27FC236}">
                <a16:creationId xmlns:a16="http://schemas.microsoft.com/office/drawing/2014/main" id="{5BA026B4-CA53-4D4A-8DFC-6E83C3D74A7E}"/>
              </a:ext>
            </a:extLst>
          </p:cNvPr>
          <p:cNvPicPr>
            <a:picLocks noChangeAspect="1"/>
          </p:cNvPicPr>
          <p:nvPr/>
        </p:nvPicPr>
        <p:blipFill>
          <a:blip r:embed="rId6"/>
          <a:stretch>
            <a:fillRect/>
          </a:stretch>
        </p:blipFill>
        <p:spPr>
          <a:xfrm>
            <a:off x="6902788" y="1050936"/>
            <a:ext cx="1935111" cy="720080"/>
          </a:xfrm>
          <a:prstGeom prst="rect">
            <a:avLst/>
          </a:prstGeom>
        </p:spPr>
      </p:pic>
      <p:sp>
        <p:nvSpPr>
          <p:cNvPr id="8" name="Title 7">
            <a:extLst>
              <a:ext uri="{FF2B5EF4-FFF2-40B4-BE49-F238E27FC236}">
                <a16:creationId xmlns:a16="http://schemas.microsoft.com/office/drawing/2014/main" id="{957600F8-2DB2-AA42-8F1E-2D7525B3F340}"/>
              </a:ext>
            </a:extLst>
          </p:cNvPr>
          <p:cNvSpPr>
            <a:spLocks noGrp="1"/>
          </p:cNvSpPr>
          <p:nvPr>
            <p:ph type="title"/>
          </p:nvPr>
        </p:nvSpPr>
        <p:spPr/>
        <p:txBody>
          <a:bodyPr/>
          <a:lstStyle/>
          <a:p>
            <a:pPr algn="ctr"/>
            <a:r>
              <a:rPr lang="en-BE" dirty="0"/>
              <a:t>INTERNAAT DE MUZE</a:t>
            </a:r>
          </a:p>
        </p:txBody>
      </p:sp>
    </p:spTree>
    <p:extLst>
      <p:ext uri="{BB962C8B-B14F-4D97-AF65-F5344CB8AC3E}">
        <p14:creationId xmlns:p14="http://schemas.microsoft.com/office/powerpoint/2010/main" val="1785816975"/>
      </p:ext>
    </p:extLst>
  </p:cSld>
  <p:clrMapOvr>
    <a:masterClrMapping/>
  </p:clrMapOvr>
  <mc:AlternateContent xmlns:mc="http://schemas.openxmlformats.org/markup-compatibility/2006" xmlns:p14="http://schemas.microsoft.com/office/powerpoint/2010/main">
    <mc:Choice Requires="p14">
      <p:transition spd="slow" p14:dur="2000" advTm="202279"/>
    </mc:Choice>
    <mc:Fallback xmlns="">
      <p:transition spd="slow" advTm="20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E90D8-9022-5C4E-A31B-09F8DBBC6A02}"/>
              </a:ext>
            </a:extLst>
          </p:cNvPr>
          <p:cNvSpPr>
            <a:spLocks noGrp="1"/>
          </p:cNvSpPr>
          <p:nvPr>
            <p:ph type="title"/>
          </p:nvPr>
        </p:nvSpPr>
        <p:spPr/>
        <p:txBody>
          <a:bodyPr/>
          <a:lstStyle/>
          <a:p>
            <a:pPr marL="0" indent="0" algn="ctr"/>
            <a:r>
              <a:rPr lang="nl-BE" dirty="0"/>
              <a:t>SCHOOLSTRUCTUUR</a:t>
            </a:r>
          </a:p>
        </p:txBody>
      </p:sp>
      <p:sp>
        <p:nvSpPr>
          <p:cNvPr id="6" name="TextBox 5"/>
          <p:cNvSpPr txBox="1"/>
          <p:nvPr/>
        </p:nvSpPr>
        <p:spPr>
          <a:xfrm>
            <a:off x="395536" y="2060848"/>
            <a:ext cx="1944216" cy="1938992"/>
          </a:xfrm>
          <a:prstGeom prst="rect">
            <a:avLst/>
          </a:prstGeom>
          <a:noFill/>
          <a:ln>
            <a:solidFill>
              <a:schemeClr val="tx1"/>
            </a:solidFill>
          </a:ln>
        </p:spPr>
        <p:txBody>
          <a:bodyPr wrap="square" rtlCol="0">
            <a:spAutoFit/>
          </a:bodyPr>
          <a:lstStyle/>
          <a:p>
            <a:r>
              <a:rPr lang="nl-BE" sz="1600" u="sng" dirty="0">
                <a:latin typeface="Barlow" pitchFamily="2" charset="77"/>
              </a:rPr>
              <a:t>1</a:t>
            </a:r>
            <a:r>
              <a:rPr lang="nl-BE" sz="1600" u="sng" baseline="30000" dirty="0">
                <a:latin typeface="Barlow" pitchFamily="2" charset="77"/>
              </a:rPr>
              <a:t>e</a:t>
            </a:r>
            <a:r>
              <a:rPr lang="nl-BE" sz="1600" u="sng" dirty="0">
                <a:latin typeface="Barlow" pitchFamily="2" charset="77"/>
              </a:rPr>
              <a:t> Graad</a:t>
            </a:r>
          </a:p>
          <a:p>
            <a:endParaRPr lang="nl-BE" sz="800" dirty="0">
              <a:latin typeface="Barlow" pitchFamily="2" charset="77"/>
            </a:endParaRPr>
          </a:p>
          <a:p>
            <a:r>
              <a:rPr lang="nl-BE" sz="1600" dirty="0">
                <a:latin typeface="Barlow" pitchFamily="2" charset="77"/>
              </a:rPr>
              <a:t>1 A-Stroom</a:t>
            </a:r>
          </a:p>
          <a:p>
            <a:r>
              <a:rPr lang="nl-BE" sz="1600" dirty="0">
                <a:latin typeface="Barlow" pitchFamily="2" charset="77"/>
              </a:rPr>
              <a:t>2 Kunst &amp; Creatie</a:t>
            </a:r>
          </a:p>
          <a:p>
            <a:pPr lvl="1"/>
            <a:r>
              <a:rPr lang="nl-BE" sz="1600" i="1" dirty="0">
                <a:latin typeface="Barlow" pitchFamily="2" charset="77"/>
              </a:rPr>
              <a:t>Dans</a:t>
            </a:r>
          </a:p>
          <a:p>
            <a:pPr lvl="1"/>
            <a:r>
              <a:rPr lang="nl-BE" sz="1600" i="1" dirty="0">
                <a:latin typeface="Barlow" pitchFamily="2" charset="77"/>
              </a:rPr>
              <a:t>Muziek</a:t>
            </a:r>
          </a:p>
          <a:p>
            <a:pPr lvl="1"/>
            <a:r>
              <a:rPr lang="nl-BE" sz="1600" i="1" dirty="0">
                <a:latin typeface="Barlow" pitchFamily="2" charset="77"/>
              </a:rPr>
              <a:t>Woord</a:t>
            </a:r>
          </a:p>
          <a:p>
            <a:pPr lvl="1"/>
            <a:r>
              <a:rPr lang="nl-BE" sz="1600" i="1" dirty="0">
                <a:latin typeface="Barlow" pitchFamily="2" charset="77"/>
              </a:rPr>
              <a:t>Mode</a:t>
            </a:r>
          </a:p>
        </p:txBody>
      </p:sp>
      <p:sp>
        <p:nvSpPr>
          <p:cNvPr id="7" name="TextBox 6"/>
          <p:cNvSpPr txBox="1"/>
          <p:nvPr/>
        </p:nvSpPr>
        <p:spPr>
          <a:xfrm>
            <a:off x="2587824" y="2060848"/>
            <a:ext cx="1696144" cy="3970318"/>
          </a:xfrm>
          <a:prstGeom prst="rect">
            <a:avLst/>
          </a:prstGeom>
          <a:noFill/>
          <a:ln>
            <a:solidFill>
              <a:schemeClr val="tx1"/>
            </a:solidFill>
          </a:ln>
        </p:spPr>
        <p:txBody>
          <a:bodyPr wrap="square" rtlCol="0">
            <a:spAutoFit/>
          </a:bodyPr>
          <a:lstStyle/>
          <a:p>
            <a:r>
              <a:rPr lang="nl-BE" sz="1600" u="sng" dirty="0">
                <a:latin typeface="Barlow" pitchFamily="2" charset="77"/>
              </a:rPr>
              <a:t>2</a:t>
            </a:r>
            <a:r>
              <a:rPr lang="nl-BE" sz="1600" u="sng" baseline="30000" dirty="0">
                <a:latin typeface="Barlow" pitchFamily="2" charset="77"/>
              </a:rPr>
              <a:t>e</a:t>
            </a:r>
            <a:r>
              <a:rPr lang="nl-BE" sz="1600" u="sng" dirty="0">
                <a:latin typeface="Barlow" pitchFamily="2" charset="77"/>
              </a:rPr>
              <a:t> Graad KSO</a:t>
            </a:r>
          </a:p>
          <a:p>
            <a:endParaRPr lang="nl-BE" sz="800" dirty="0">
              <a:latin typeface="Barlow" pitchFamily="2" charset="77"/>
            </a:endParaRPr>
          </a:p>
          <a:p>
            <a:r>
              <a:rPr lang="nl-BE" sz="1600" u="sng" dirty="0">
                <a:latin typeface="Barlow" pitchFamily="2" charset="77"/>
              </a:rPr>
              <a:t>1</a:t>
            </a:r>
            <a:r>
              <a:rPr lang="nl-BE" sz="1600" u="sng" baseline="30000" dirty="0">
                <a:latin typeface="Barlow" pitchFamily="2" charset="77"/>
              </a:rPr>
              <a:t>e</a:t>
            </a:r>
            <a:r>
              <a:rPr lang="nl-BE" sz="1600" u="sng" dirty="0">
                <a:latin typeface="Barlow" pitchFamily="2" charset="77"/>
              </a:rPr>
              <a:t> Leerjaar</a:t>
            </a:r>
          </a:p>
          <a:p>
            <a:r>
              <a:rPr lang="nl-BE" sz="1600" dirty="0">
                <a:latin typeface="Barlow" pitchFamily="2" charset="77"/>
              </a:rPr>
              <a:t>Dans</a:t>
            </a:r>
          </a:p>
          <a:p>
            <a:r>
              <a:rPr lang="nl-BE" sz="1600" dirty="0">
                <a:latin typeface="Barlow" pitchFamily="2" charset="77"/>
              </a:rPr>
              <a:t>Muziek</a:t>
            </a:r>
          </a:p>
          <a:p>
            <a:pPr lvl="1"/>
            <a:r>
              <a:rPr lang="nl-BE" sz="1400" i="1" dirty="0">
                <a:latin typeface="Barlow" pitchFamily="2" charset="77"/>
              </a:rPr>
              <a:t>Klassiek</a:t>
            </a:r>
          </a:p>
          <a:p>
            <a:pPr lvl="1"/>
            <a:r>
              <a:rPr lang="nl-BE" sz="1400" i="1" dirty="0">
                <a:latin typeface="Barlow" pitchFamily="2" charset="77"/>
              </a:rPr>
              <a:t>Jazz</a:t>
            </a:r>
            <a:br>
              <a:rPr lang="nl-BE" sz="1400" i="1" dirty="0">
                <a:latin typeface="Barlow" pitchFamily="2" charset="77"/>
              </a:rPr>
            </a:br>
            <a:r>
              <a:rPr lang="nl-BE" sz="1400" i="1" dirty="0">
                <a:latin typeface="Barlow" pitchFamily="2" charset="77"/>
              </a:rPr>
              <a:t>Musical</a:t>
            </a:r>
          </a:p>
          <a:p>
            <a:pPr lvl="1"/>
            <a:r>
              <a:rPr lang="nl-BE" sz="1400" i="1" dirty="0" err="1">
                <a:latin typeface="Barlow" pitchFamily="2" charset="77"/>
              </a:rPr>
              <a:t>eMusic</a:t>
            </a:r>
            <a:endParaRPr lang="nl-BE" sz="1400" i="1" dirty="0">
              <a:latin typeface="Barlow" pitchFamily="2" charset="77"/>
            </a:endParaRPr>
          </a:p>
          <a:p>
            <a:r>
              <a:rPr lang="nl-BE" sz="1600" dirty="0">
                <a:latin typeface="Barlow" pitchFamily="2" charset="77"/>
              </a:rPr>
              <a:t>Woord</a:t>
            </a:r>
          </a:p>
          <a:p>
            <a:endParaRPr lang="nl-BE" sz="1600" dirty="0">
              <a:latin typeface="Barlow" pitchFamily="2" charset="77"/>
            </a:endParaRPr>
          </a:p>
          <a:p>
            <a:r>
              <a:rPr lang="nl-BE" sz="1600" u="sng" dirty="0">
                <a:latin typeface="Barlow" pitchFamily="2" charset="77"/>
              </a:rPr>
              <a:t>2</a:t>
            </a:r>
            <a:r>
              <a:rPr lang="nl-BE" sz="1600" u="sng" baseline="30000" dirty="0">
                <a:latin typeface="Barlow" pitchFamily="2" charset="77"/>
              </a:rPr>
              <a:t>e</a:t>
            </a:r>
            <a:r>
              <a:rPr lang="nl-BE" sz="1600" u="sng" dirty="0">
                <a:latin typeface="Barlow" pitchFamily="2" charset="77"/>
              </a:rPr>
              <a:t> Leerjaar</a:t>
            </a:r>
          </a:p>
          <a:p>
            <a:r>
              <a:rPr lang="nl-BE" sz="1600" dirty="0">
                <a:latin typeface="Barlow" pitchFamily="2" charset="77"/>
              </a:rPr>
              <a:t>Dans</a:t>
            </a:r>
          </a:p>
          <a:p>
            <a:r>
              <a:rPr lang="nl-BE" sz="1600" dirty="0">
                <a:latin typeface="Barlow" pitchFamily="2" charset="77"/>
              </a:rPr>
              <a:t>Muziek</a:t>
            </a:r>
          </a:p>
          <a:p>
            <a:pPr lvl="1"/>
            <a:r>
              <a:rPr lang="nl-BE" sz="1400" i="1" dirty="0">
                <a:latin typeface="Barlow" pitchFamily="2" charset="77"/>
              </a:rPr>
              <a:t>Klassiek</a:t>
            </a:r>
          </a:p>
          <a:p>
            <a:pPr lvl="1"/>
            <a:r>
              <a:rPr lang="nl-BE" sz="1400" i="1" dirty="0">
                <a:latin typeface="Barlow" pitchFamily="2" charset="77"/>
              </a:rPr>
              <a:t>Jazz</a:t>
            </a:r>
          </a:p>
          <a:p>
            <a:r>
              <a:rPr lang="nl-BE" sz="1600" dirty="0">
                <a:latin typeface="Barlow" pitchFamily="2" charset="77"/>
              </a:rPr>
              <a:t>Woord</a:t>
            </a:r>
          </a:p>
        </p:txBody>
      </p:sp>
      <p:sp>
        <p:nvSpPr>
          <p:cNvPr id="8" name="TextBox 7"/>
          <p:cNvSpPr txBox="1"/>
          <p:nvPr/>
        </p:nvSpPr>
        <p:spPr>
          <a:xfrm>
            <a:off x="6588224" y="5283205"/>
            <a:ext cx="2232248" cy="954107"/>
          </a:xfrm>
          <a:prstGeom prst="rect">
            <a:avLst/>
          </a:prstGeom>
          <a:noFill/>
          <a:ln>
            <a:solidFill>
              <a:schemeClr val="tx1"/>
            </a:solidFill>
          </a:ln>
        </p:spPr>
        <p:txBody>
          <a:bodyPr wrap="square" rtlCol="0">
            <a:spAutoFit/>
          </a:bodyPr>
          <a:lstStyle/>
          <a:p>
            <a:pPr lvl="0"/>
            <a:r>
              <a:rPr lang="nl-BE" sz="1600" u="sng" dirty="0">
                <a:solidFill>
                  <a:prstClr val="black"/>
                </a:solidFill>
                <a:latin typeface="Barlow" pitchFamily="2" charset="77"/>
              </a:rPr>
              <a:t>3</a:t>
            </a:r>
            <a:r>
              <a:rPr lang="nl-BE" sz="1600" u="sng" baseline="30000" dirty="0">
                <a:solidFill>
                  <a:prstClr val="black"/>
                </a:solidFill>
                <a:latin typeface="Barlow" pitchFamily="2" charset="77"/>
              </a:rPr>
              <a:t>e</a:t>
            </a:r>
            <a:r>
              <a:rPr lang="nl-BE" sz="1600" u="sng" dirty="0">
                <a:solidFill>
                  <a:prstClr val="black"/>
                </a:solidFill>
                <a:latin typeface="Barlow" pitchFamily="2" charset="77"/>
              </a:rPr>
              <a:t> Graad TSO</a:t>
            </a:r>
          </a:p>
          <a:p>
            <a:pPr lvl="0"/>
            <a:endParaRPr lang="nl-BE" sz="800" dirty="0">
              <a:solidFill>
                <a:prstClr val="black"/>
              </a:solidFill>
              <a:latin typeface="Barlow" pitchFamily="2" charset="77"/>
            </a:endParaRPr>
          </a:p>
          <a:p>
            <a:r>
              <a:rPr lang="nl-BE" sz="1600" dirty="0">
                <a:solidFill>
                  <a:prstClr val="black"/>
                </a:solidFill>
                <a:latin typeface="Barlow" pitchFamily="2" charset="77"/>
              </a:rPr>
              <a:t>Creatie &amp; Mode</a:t>
            </a:r>
          </a:p>
          <a:p>
            <a:pPr lvl="0"/>
            <a:r>
              <a:rPr lang="nl-BE" sz="1600" dirty="0">
                <a:solidFill>
                  <a:prstClr val="black"/>
                </a:solidFill>
                <a:latin typeface="Barlow" pitchFamily="2" charset="77"/>
              </a:rPr>
              <a:t>Podiumtechnieken</a:t>
            </a:r>
          </a:p>
        </p:txBody>
      </p:sp>
      <p:sp>
        <p:nvSpPr>
          <p:cNvPr id="10" name="TextBox 9"/>
          <p:cNvSpPr txBox="1"/>
          <p:nvPr/>
        </p:nvSpPr>
        <p:spPr>
          <a:xfrm>
            <a:off x="4572000" y="2060848"/>
            <a:ext cx="1656184" cy="4185761"/>
          </a:xfrm>
          <a:prstGeom prst="rect">
            <a:avLst/>
          </a:prstGeom>
          <a:noFill/>
          <a:ln>
            <a:solidFill>
              <a:schemeClr val="tx1"/>
            </a:solidFill>
          </a:ln>
        </p:spPr>
        <p:txBody>
          <a:bodyPr wrap="square" rtlCol="0">
            <a:spAutoFit/>
          </a:bodyPr>
          <a:lstStyle/>
          <a:p>
            <a:r>
              <a:rPr lang="nl-BE" sz="1600" u="sng" dirty="0">
                <a:latin typeface="Barlow" pitchFamily="2" charset="77"/>
              </a:rPr>
              <a:t>3</a:t>
            </a:r>
            <a:r>
              <a:rPr lang="nl-BE" sz="1600" u="sng" baseline="30000" dirty="0">
                <a:latin typeface="Barlow" pitchFamily="2" charset="77"/>
              </a:rPr>
              <a:t>e</a:t>
            </a:r>
            <a:r>
              <a:rPr lang="nl-BE" sz="1600" u="sng" dirty="0">
                <a:latin typeface="Barlow" pitchFamily="2" charset="77"/>
              </a:rPr>
              <a:t> Graad KSO</a:t>
            </a:r>
          </a:p>
          <a:p>
            <a:endParaRPr lang="nl-BE" sz="800" dirty="0">
              <a:latin typeface="Barlow" pitchFamily="2" charset="77"/>
            </a:endParaRPr>
          </a:p>
          <a:p>
            <a:r>
              <a:rPr lang="nl-BE" sz="1600" u="sng" dirty="0">
                <a:latin typeface="Barlow" pitchFamily="2" charset="77"/>
              </a:rPr>
              <a:t>1</a:t>
            </a:r>
            <a:r>
              <a:rPr lang="nl-BE" sz="1600" u="sng" baseline="30000" dirty="0">
                <a:latin typeface="Barlow" pitchFamily="2" charset="77"/>
              </a:rPr>
              <a:t>e</a:t>
            </a:r>
            <a:r>
              <a:rPr lang="nl-BE" sz="1600" u="sng" dirty="0">
                <a:latin typeface="Barlow" pitchFamily="2" charset="77"/>
              </a:rPr>
              <a:t> Leerjaar</a:t>
            </a:r>
          </a:p>
          <a:p>
            <a:r>
              <a:rPr lang="nl-BE" sz="1600" dirty="0">
                <a:latin typeface="Barlow" pitchFamily="2" charset="77"/>
              </a:rPr>
              <a:t>Dans</a:t>
            </a:r>
          </a:p>
          <a:p>
            <a:r>
              <a:rPr lang="nl-BE" sz="1600" dirty="0">
                <a:latin typeface="Barlow" pitchFamily="2" charset="77"/>
              </a:rPr>
              <a:t>Muziek</a:t>
            </a:r>
          </a:p>
          <a:p>
            <a:pPr lvl="1"/>
            <a:r>
              <a:rPr lang="nl-BE" sz="1400" i="1" dirty="0">
                <a:latin typeface="Barlow" pitchFamily="2" charset="77"/>
              </a:rPr>
              <a:t>Klassiek</a:t>
            </a:r>
          </a:p>
          <a:p>
            <a:pPr lvl="1"/>
            <a:r>
              <a:rPr lang="nl-BE" sz="1400" i="1" dirty="0">
                <a:latin typeface="Barlow" pitchFamily="2" charset="77"/>
              </a:rPr>
              <a:t>Jazz</a:t>
            </a:r>
            <a:br>
              <a:rPr lang="nl-BE" sz="1400" i="1" dirty="0">
                <a:latin typeface="Barlow" pitchFamily="2" charset="77"/>
              </a:rPr>
            </a:br>
            <a:r>
              <a:rPr lang="nl-BE" sz="1400" i="1" dirty="0">
                <a:latin typeface="Barlow" pitchFamily="2" charset="77"/>
              </a:rPr>
              <a:t>Musical</a:t>
            </a:r>
            <a:br>
              <a:rPr lang="nl-BE" sz="1400" i="1" dirty="0">
                <a:latin typeface="Barlow" pitchFamily="2" charset="77"/>
              </a:rPr>
            </a:br>
            <a:r>
              <a:rPr lang="nl-BE" sz="1400" i="1" dirty="0" err="1">
                <a:latin typeface="Barlow" pitchFamily="2" charset="77"/>
              </a:rPr>
              <a:t>eMusic</a:t>
            </a:r>
            <a:endParaRPr lang="nl-BE" sz="1400" i="1" dirty="0">
              <a:latin typeface="Barlow" pitchFamily="2" charset="77"/>
            </a:endParaRPr>
          </a:p>
          <a:p>
            <a:r>
              <a:rPr lang="nl-BE" sz="1600" dirty="0">
                <a:latin typeface="Barlow" pitchFamily="2" charset="77"/>
              </a:rPr>
              <a:t>Woord</a:t>
            </a:r>
          </a:p>
          <a:p>
            <a:endParaRPr lang="nl-BE" sz="1600" dirty="0">
              <a:latin typeface="Barlow" pitchFamily="2" charset="77"/>
            </a:endParaRPr>
          </a:p>
          <a:p>
            <a:r>
              <a:rPr lang="nl-BE" sz="1600" u="sng" dirty="0">
                <a:latin typeface="Barlow" pitchFamily="2" charset="77"/>
              </a:rPr>
              <a:t>2</a:t>
            </a:r>
            <a:r>
              <a:rPr lang="nl-BE" sz="1600" u="sng" baseline="30000" dirty="0">
                <a:latin typeface="Barlow" pitchFamily="2" charset="77"/>
              </a:rPr>
              <a:t>e</a:t>
            </a:r>
            <a:r>
              <a:rPr lang="nl-BE" sz="1600" u="sng" dirty="0">
                <a:latin typeface="Barlow" pitchFamily="2" charset="77"/>
              </a:rPr>
              <a:t> Leerjaar</a:t>
            </a:r>
          </a:p>
          <a:p>
            <a:r>
              <a:rPr lang="nl-BE" sz="1600" dirty="0">
                <a:latin typeface="Barlow" pitchFamily="2" charset="77"/>
              </a:rPr>
              <a:t>Dans</a:t>
            </a:r>
          </a:p>
          <a:p>
            <a:r>
              <a:rPr lang="nl-BE" sz="1600" dirty="0">
                <a:latin typeface="Barlow" pitchFamily="2" charset="77"/>
              </a:rPr>
              <a:t>Muziek</a:t>
            </a:r>
          </a:p>
          <a:p>
            <a:pPr lvl="1"/>
            <a:r>
              <a:rPr lang="nl-BE" sz="1400" i="1" dirty="0">
                <a:latin typeface="Barlow" pitchFamily="2" charset="77"/>
              </a:rPr>
              <a:t>Klassiek</a:t>
            </a:r>
          </a:p>
          <a:p>
            <a:pPr lvl="1"/>
            <a:r>
              <a:rPr lang="nl-BE" sz="1400" i="1" dirty="0">
                <a:latin typeface="Barlow" pitchFamily="2" charset="77"/>
              </a:rPr>
              <a:t>Jazz</a:t>
            </a:r>
            <a:br>
              <a:rPr lang="nl-BE" sz="1400" i="1" dirty="0">
                <a:latin typeface="Barlow" pitchFamily="2" charset="77"/>
              </a:rPr>
            </a:br>
            <a:r>
              <a:rPr lang="nl-BE" sz="1400" i="1" dirty="0">
                <a:latin typeface="Barlow" pitchFamily="2" charset="77"/>
              </a:rPr>
              <a:t>Musical</a:t>
            </a:r>
          </a:p>
          <a:p>
            <a:r>
              <a:rPr lang="nl-BE" sz="1600" dirty="0">
                <a:latin typeface="Barlow" pitchFamily="2" charset="77"/>
              </a:rPr>
              <a:t>Woord</a:t>
            </a:r>
          </a:p>
        </p:txBody>
      </p:sp>
      <p:sp>
        <p:nvSpPr>
          <p:cNvPr id="9" name="TextBox 7"/>
          <p:cNvSpPr txBox="1"/>
          <p:nvPr/>
        </p:nvSpPr>
        <p:spPr>
          <a:xfrm>
            <a:off x="6588224" y="2060848"/>
            <a:ext cx="2232248" cy="1877437"/>
          </a:xfrm>
          <a:prstGeom prst="rect">
            <a:avLst/>
          </a:prstGeom>
          <a:noFill/>
          <a:ln>
            <a:solidFill>
              <a:schemeClr val="tx1"/>
            </a:solidFill>
          </a:ln>
        </p:spPr>
        <p:txBody>
          <a:bodyPr wrap="square" rtlCol="0">
            <a:spAutoFit/>
          </a:bodyPr>
          <a:lstStyle/>
          <a:p>
            <a:pPr lvl="0"/>
            <a:r>
              <a:rPr lang="nl-BE" sz="1600" u="sng" dirty="0">
                <a:solidFill>
                  <a:prstClr val="black"/>
                </a:solidFill>
                <a:latin typeface="Barlow" pitchFamily="2" charset="77"/>
              </a:rPr>
              <a:t>7</a:t>
            </a:r>
            <a:r>
              <a:rPr lang="nl-BE" sz="1600" u="sng" baseline="30000" dirty="0">
                <a:solidFill>
                  <a:prstClr val="black"/>
                </a:solidFill>
                <a:latin typeface="Barlow" pitchFamily="2" charset="77"/>
              </a:rPr>
              <a:t>de</a:t>
            </a:r>
            <a:r>
              <a:rPr lang="nl-BE" sz="1600" u="sng" dirty="0">
                <a:solidFill>
                  <a:prstClr val="black"/>
                </a:solidFill>
                <a:latin typeface="Barlow" pitchFamily="2" charset="77"/>
              </a:rPr>
              <a:t> jaar KSO</a:t>
            </a:r>
          </a:p>
          <a:p>
            <a:pPr lvl="0"/>
            <a:endParaRPr lang="nl-BE" sz="800" dirty="0">
              <a:solidFill>
                <a:prstClr val="black"/>
              </a:solidFill>
              <a:latin typeface="Barlow" pitchFamily="2" charset="77"/>
            </a:endParaRPr>
          </a:p>
          <a:p>
            <a:r>
              <a:rPr lang="nl-BE" sz="1600" dirty="0">
                <a:latin typeface="Barlow" pitchFamily="2" charset="77"/>
              </a:rPr>
              <a:t>Woord</a:t>
            </a:r>
          </a:p>
          <a:p>
            <a:r>
              <a:rPr lang="nl-BE" sz="1600" dirty="0">
                <a:latin typeface="Barlow" pitchFamily="2" charset="77"/>
              </a:rPr>
              <a:t>Musical</a:t>
            </a:r>
          </a:p>
          <a:p>
            <a:r>
              <a:rPr lang="nl-BE" sz="1600" dirty="0">
                <a:latin typeface="Barlow" pitchFamily="2" charset="77"/>
              </a:rPr>
              <a:t>Muziek</a:t>
            </a:r>
          </a:p>
          <a:p>
            <a:pPr lvl="1"/>
            <a:r>
              <a:rPr lang="nl-BE" sz="1400" i="1" dirty="0">
                <a:latin typeface="Barlow" pitchFamily="2" charset="77"/>
              </a:rPr>
              <a:t>Klassiek</a:t>
            </a:r>
          </a:p>
          <a:p>
            <a:pPr lvl="1"/>
            <a:r>
              <a:rPr lang="nl-BE" sz="1400" i="1" dirty="0">
                <a:latin typeface="Barlow" pitchFamily="2" charset="77"/>
              </a:rPr>
              <a:t>Jazz</a:t>
            </a:r>
          </a:p>
          <a:p>
            <a:r>
              <a:rPr lang="nl-BE" sz="1600" dirty="0">
                <a:latin typeface="Barlow" pitchFamily="2" charset="77"/>
              </a:rPr>
              <a:t>Dans</a:t>
            </a:r>
            <a:endParaRPr lang="nl-BE" sz="1600" dirty="0">
              <a:solidFill>
                <a:prstClr val="black"/>
              </a:solidFill>
              <a:latin typeface="Barlow" pitchFamily="2" charset="77"/>
            </a:endParaRPr>
          </a:p>
        </p:txBody>
      </p:sp>
      <p:sp>
        <p:nvSpPr>
          <p:cNvPr id="11" name="TextBox 7"/>
          <p:cNvSpPr txBox="1"/>
          <p:nvPr/>
        </p:nvSpPr>
        <p:spPr>
          <a:xfrm>
            <a:off x="6588224" y="4149080"/>
            <a:ext cx="2232248" cy="954107"/>
          </a:xfrm>
          <a:prstGeom prst="rect">
            <a:avLst/>
          </a:prstGeom>
          <a:noFill/>
          <a:ln>
            <a:solidFill>
              <a:schemeClr val="tx1"/>
            </a:solidFill>
          </a:ln>
        </p:spPr>
        <p:txBody>
          <a:bodyPr wrap="square" rtlCol="0">
            <a:spAutoFit/>
          </a:bodyPr>
          <a:lstStyle/>
          <a:p>
            <a:pPr lvl="0"/>
            <a:r>
              <a:rPr lang="nl-BE" sz="1600" u="sng" dirty="0">
                <a:solidFill>
                  <a:prstClr val="black"/>
                </a:solidFill>
                <a:latin typeface="Barlow" pitchFamily="2" charset="77"/>
              </a:rPr>
              <a:t>2</a:t>
            </a:r>
            <a:r>
              <a:rPr lang="nl-BE" sz="1600" u="sng" baseline="30000" dirty="0">
                <a:solidFill>
                  <a:prstClr val="black"/>
                </a:solidFill>
                <a:latin typeface="Barlow" pitchFamily="2" charset="77"/>
              </a:rPr>
              <a:t>e </a:t>
            </a:r>
            <a:r>
              <a:rPr lang="nl-BE" sz="1600" u="sng" dirty="0">
                <a:solidFill>
                  <a:prstClr val="black"/>
                </a:solidFill>
                <a:latin typeface="Barlow" pitchFamily="2" charset="77"/>
              </a:rPr>
              <a:t>Graad TSO</a:t>
            </a:r>
          </a:p>
          <a:p>
            <a:pPr lvl="0"/>
            <a:endParaRPr lang="nl-BE" sz="800" dirty="0">
              <a:solidFill>
                <a:prstClr val="black"/>
              </a:solidFill>
              <a:latin typeface="Barlow" pitchFamily="2" charset="77"/>
            </a:endParaRPr>
          </a:p>
          <a:p>
            <a:pPr lvl="0"/>
            <a:r>
              <a:rPr lang="nl-BE" sz="1600" dirty="0">
                <a:solidFill>
                  <a:prstClr val="black"/>
                </a:solidFill>
                <a:latin typeface="Barlow" pitchFamily="2" charset="77"/>
              </a:rPr>
              <a:t>Creatie &amp; Mode</a:t>
            </a:r>
          </a:p>
          <a:p>
            <a:pPr lvl="0"/>
            <a:endParaRPr lang="nl-BE" sz="1600" dirty="0">
              <a:solidFill>
                <a:prstClr val="black"/>
              </a:solidFill>
              <a:latin typeface="Barlow" pitchFamily="2" charset="77"/>
            </a:endParaRPr>
          </a:p>
        </p:txBody>
      </p:sp>
      <p:pic>
        <p:nvPicPr>
          <p:cNvPr id="12" name="Afbeelding 11" descr="Afbeelding met persoon, man, binnen, staand&#10;&#10;Automatisch gegenereerde beschrijving">
            <a:extLst>
              <a:ext uri="{FF2B5EF4-FFF2-40B4-BE49-F238E27FC236}">
                <a16:creationId xmlns:a16="http://schemas.microsoft.com/office/drawing/2014/main" id="{8BA26797-B05D-4ED7-BB7D-1508CD6D206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6165" t="9337" r="73071" b="54067"/>
          <a:stretch/>
        </p:blipFill>
        <p:spPr>
          <a:xfrm>
            <a:off x="791580" y="4149824"/>
            <a:ext cx="1152128" cy="1152128"/>
          </a:xfrm>
          <a:prstGeom prst="rect">
            <a:avLst/>
          </a:prstGeom>
        </p:spPr>
      </p:pic>
      <p:sp>
        <p:nvSpPr>
          <p:cNvPr id="13" name="Tekstvak 12">
            <a:extLst>
              <a:ext uri="{FF2B5EF4-FFF2-40B4-BE49-F238E27FC236}">
                <a16:creationId xmlns:a16="http://schemas.microsoft.com/office/drawing/2014/main" id="{AC652E3B-ED8D-41CB-9A9B-3F6600BCDE62}"/>
              </a:ext>
            </a:extLst>
          </p:cNvPr>
          <p:cNvSpPr txBox="1"/>
          <p:nvPr/>
        </p:nvSpPr>
        <p:spPr>
          <a:xfrm>
            <a:off x="215516" y="5314115"/>
            <a:ext cx="2304256" cy="646331"/>
          </a:xfrm>
          <a:prstGeom prst="rect">
            <a:avLst/>
          </a:prstGeom>
          <a:noFill/>
        </p:spPr>
        <p:txBody>
          <a:bodyPr wrap="square" rtlCol="0">
            <a:spAutoFit/>
          </a:bodyPr>
          <a:lstStyle/>
          <a:p>
            <a:pPr algn="ctr"/>
            <a:r>
              <a:rPr lang="nl-BE" dirty="0"/>
              <a:t>Directeur</a:t>
            </a:r>
          </a:p>
          <a:p>
            <a:pPr algn="ctr"/>
            <a:r>
              <a:rPr lang="nl-BE" dirty="0"/>
              <a:t>Serge </a:t>
            </a:r>
            <a:r>
              <a:rPr lang="nl-BE" dirty="0" err="1"/>
              <a:t>Algoet</a:t>
            </a:r>
            <a:endParaRPr lang="nl-BE" dirty="0"/>
          </a:p>
        </p:txBody>
      </p:sp>
      <p:pic>
        <p:nvPicPr>
          <p:cNvPr id="2" name="Audio 1">
            <a:hlinkClick r:id="" action="ppaction://media"/>
            <a:extLst>
              <a:ext uri="{FF2B5EF4-FFF2-40B4-BE49-F238E27FC236}">
                <a16:creationId xmlns:a16="http://schemas.microsoft.com/office/drawing/2014/main" id="{AF83023E-918B-4948-A05E-0E2E9F969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6694115"/>
      </p:ext>
    </p:extLst>
  </p:cSld>
  <p:clrMapOvr>
    <a:masterClrMapping/>
  </p:clrMapOvr>
  <mc:AlternateContent xmlns:mc="http://schemas.openxmlformats.org/markup-compatibility/2006" xmlns:p14="http://schemas.microsoft.com/office/powerpoint/2010/main">
    <mc:Choice Requires="p14">
      <p:transition spd="slow" p14:dur="2000" advTm="170448"/>
    </mc:Choice>
    <mc:Fallback xmlns="">
      <p:transition spd="slow" advTm="17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C2C159F-5249-42DF-9FBA-4F0D15ED03C6}"/>
              </a:ext>
            </a:extLst>
          </p:cNvPr>
          <p:cNvPicPr>
            <a:picLocks noChangeAspect="1"/>
          </p:cNvPicPr>
          <p:nvPr/>
        </p:nvPicPr>
        <p:blipFill rotWithShape="1">
          <a:blip r:embed="rId5">
            <a:extLst>
              <a:ext uri="{28A0092B-C50C-407E-A947-70E740481C1C}">
                <a14:useLocalDpi xmlns:a14="http://schemas.microsoft.com/office/drawing/2010/main" val="0"/>
              </a:ext>
            </a:extLst>
          </a:blip>
          <a:srcRect l="26682" r="628" b="1"/>
          <a:stretch/>
        </p:blipFill>
        <p:spPr>
          <a:xfrm>
            <a:off x="0" y="1700808"/>
            <a:ext cx="3434063" cy="314374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9" name="Afbeelding 8">
            <a:extLst>
              <a:ext uri="{FF2B5EF4-FFF2-40B4-BE49-F238E27FC236}">
                <a16:creationId xmlns:a16="http://schemas.microsoft.com/office/drawing/2014/main" id="{79C89EF3-F506-40FF-8A94-45DD192F6EE2}"/>
              </a:ext>
            </a:extLst>
          </p:cNvPr>
          <p:cNvPicPr>
            <a:picLocks noChangeAspect="1"/>
          </p:cNvPicPr>
          <p:nvPr/>
        </p:nvPicPr>
        <p:blipFill rotWithShape="1">
          <a:blip r:embed="rId6">
            <a:extLst>
              <a:ext uri="{28A0092B-C50C-407E-A947-70E740481C1C}">
                <a14:useLocalDpi xmlns:a14="http://schemas.microsoft.com/office/drawing/2010/main" val="0"/>
              </a:ext>
            </a:extLst>
          </a:blip>
          <a:srcRect t="5222" r="2" b="277"/>
          <a:stretch/>
        </p:blipFill>
        <p:spPr>
          <a:xfrm>
            <a:off x="346815" y="4304418"/>
            <a:ext cx="4060587"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4" name="Tekstvak 3"/>
          <p:cNvSpPr txBox="1"/>
          <p:nvPr/>
        </p:nvSpPr>
        <p:spPr>
          <a:xfrm>
            <a:off x="603746" y="2060848"/>
            <a:ext cx="7784677" cy="4248472"/>
          </a:xfrm>
          <a:prstGeom prst="rect">
            <a:avLst/>
          </a:prstGeom>
        </p:spPr>
        <p:txBody>
          <a:bodyPr vert="horz" lIns="91440" tIns="45720" rIns="91440" bIns="45720" rtlCol="0" anchor="ctr">
            <a:normAutofit/>
          </a:bodyPr>
          <a:lstStyle/>
          <a:p>
            <a:pPr>
              <a:lnSpc>
                <a:spcPct val="90000"/>
              </a:lnSpc>
              <a:spcAft>
                <a:spcPts val="600"/>
              </a:spcAft>
            </a:pPr>
            <a:endParaRPr lang="en-US" sz="1700" dirty="0">
              <a:solidFill>
                <a:srgbClr val="000000"/>
              </a:solidFill>
            </a:endParaRPr>
          </a:p>
        </p:txBody>
      </p:sp>
      <p:graphicFrame>
        <p:nvGraphicFramePr>
          <p:cNvPr id="3" name="Tabel 7">
            <a:extLst>
              <a:ext uri="{FF2B5EF4-FFF2-40B4-BE49-F238E27FC236}">
                <a16:creationId xmlns:a16="http://schemas.microsoft.com/office/drawing/2014/main" id="{79873078-62EF-4CA1-ADB2-DC726D1731E8}"/>
              </a:ext>
            </a:extLst>
          </p:cNvPr>
          <p:cNvGraphicFramePr>
            <a:graphicFrameLocks noGrp="1"/>
          </p:cNvGraphicFramePr>
          <p:nvPr>
            <p:extLst>
              <p:ext uri="{D42A27DB-BD31-4B8C-83A1-F6EECF244321}">
                <p14:modId xmlns:p14="http://schemas.microsoft.com/office/powerpoint/2010/main" val="735269759"/>
              </p:ext>
            </p:extLst>
          </p:nvPr>
        </p:nvGraphicFramePr>
        <p:xfrm>
          <a:off x="4571999" y="1512167"/>
          <a:ext cx="4225186" cy="4980710"/>
        </p:xfrm>
        <a:graphic>
          <a:graphicData uri="http://schemas.openxmlformats.org/drawingml/2006/table">
            <a:tbl>
              <a:tblPr firstRow="1" bandRow="1">
                <a:tableStyleId>{5940675A-B579-460E-94D1-54222C63F5DA}</a:tableStyleId>
              </a:tblPr>
              <a:tblGrid>
                <a:gridCol w="2112593">
                  <a:extLst>
                    <a:ext uri="{9D8B030D-6E8A-4147-A177-3AD203B41FA5}">
                      <a16:colId xmlns:a16="http://schemas.microsoft.com/office/drawing/2014/main" val="1502111768"/>
                    </a:ext>
                  </a:extLst>
                </a:gridCol>
                <a:gridCol w="2112593">
                  <a:extLst>
                    <a:ext uri="{9D8B030D-6E8A-4147-A177-3AD203B41FA5}">
                      <a16:colId xmlns:a16="http://schemas.microsoft.com/office/drawing/2014/main" val="1434907566"/>
                    </a:ext>
                  </a:extLst>
                </a:gridCol>
              </a:tblGrid>
              <a:tr h="593135">
                <a:tc>
                  <a:txBody>
                    <a:bodyPr/>
                    <a:lstStyle/>
                    <a:p>
                      <a:pPr algn="ctr"/>
                      <a:r>
                        <a:rPr lang="en-US" sz="1400" dirty="0">
                          <a:latin typeface="Barlow" pitchFamily="2" charset="77"/>
                        </a:rPr>
                        <a:t>Ann </a:t>
                      </a:r>
                      <a:r>
                        <a:rPr lang="en-US" sz="1400" dirty="0" err="1">
                          <a:latin typeface="Barlow" pitchFamily="2" charset="77"/>
                        </a:rPr>
                        <a:t>Raats</a:t>
                      </a:r>
                      <a:r>
                        <a:rPr lang="en-US" sz="1400" dirty="0">
                          <a:latin typeface="Barlow" pitchFamily="2" charset="77"/>
                        </a:rPr>
                        <a:t> </a:t>
                      </a:r>
                      <a:endParaRPr lang="nl-BE" dirty="0">
                        <a:latin typeface="Barlow" pitchFamily="2" charset="77"/>
                      </a:endParaRPr>
                    </a:p>
                  </a:txBody>
                  <a:tcPr anchor="ctr"/>
                </a:tc>
                <a:tc>
                  <a:txBody>
                    <a:bodyPr/>
                    <a:lstStyle/>
                    <a:p>
                      <a:pPr algn="ctr"/>
                      <a:r>
                        <a:rPr lang="en-US" sz="1400" dirty="0">
                          <a:latin typeface="Barlow" pitchFamily="2" charset="77"/>
                        </a:rPr>
                        <a:t>1</a:t>
                      </a:r>
                      <a:r>
                        <a:rPr lang="en-US" sz="1400" baseline="30000" dirty="0">
                          <a:latin typeface="Barlow" pitchFamily="2" charset="77"/>
                        </a:rPr>
                        <a:t>ste</a:t>
                      </a:r>
                      <a:r>
                        <a:rPr lang="en-US" sz="1400" dirty="0">
                          <a:latin typeface="Barlow" pitchFamily="2" charset="77"/>
                        </a:rPr>
                        <a:t> </a:t>
                      </a:r>
                      <a:r>
                        <a:rPr lang="en-US" sz="1400" dirty="0" err="1">
                          <a:latin typeface="Barlow" pitchFamily="2" charset="77"/>
                        </a:rPr>
                        <a:t>graad</a:t>
                      </a:r>
                      <a:endParaRPr lang="nl-BE" dirty="0">
                        <a:latin typeface="Barlow" pitchFamily="2" charset="77"/>
                      </a:endParaRPr>
                    </a:p>
                  </a:txBody>
                  <a:tcPr anchor="ctr"/>
                </a:tc>
                <a:extLst>
                  <a:ext uri="{0D108BD9-81ED-4DB2-BD59-A6C34878D82A}">
                    <a16:rowId xmlns:a16="http://schemas.microsoft.com/office/drawing/2014/main" val="2057425051"/>
                  </a:ext>
                </a:extLst>
              </a:tr>
              <a:tr h="593135">
                <a:tc>
                  <a:txBody>
                    <a:bodyPr/>
                    <a:lstStyle/>
                    <a:p>
                      <a:pPr algn="ctr"/>
                      <a:r>
                        <a:rPr lang="en-US" sz="1400" dirty="0">
                          <a:latin typeface="Barlow" pitchFamily="2" charset="77"/>
                        </a:rPr>
                        <a:t>Tijl Verhaeghe </a:t>
                      </a:r>
                      <a:endParaRPr lang="nl-BE" dirty="0">
                        <a:latin typeface="Barlow" pitchFamily="2" charset="77"/>
                      </a:endParaRPr>
                    </a:p>
                  </a:txBody>
                  <a:tcPr anchor="ctr"/>
                </a:tc>
                <a:tc>
                  <a:txBody>
                    <a:bodyPr/>
                    <a:lstStyle/>
                    <a:p>
                      <a:pPr algn="ctr"/>
                      <a:r>
                        <a:rPr lang="en-US" sz="1400" dirty="0" err="1">
                          <a:latin typeface="Barlow" pitchFamily="2" charset="77"/>
                        </a:rPr>
                        <a:t>Klassiek</a:t>
                      </a:r>
                      <a:endParaRPr lang="nl-BE" dirty="0">
                        <a:latin typeface="Barlow" pitchFamily="2" charset="77"/>
                      </a:endParaRPr>
                    </a:p>
                  </a:txBody>
                  <a:tcPr anchor="ctr"/>
                </a:tc>
                <a:extLst>
                  <a:ext uri="{0D108BD9-81ED-4DB2-BD59-A6C34878D82A}">
                    <a16:rowId xmlns:a16="http://schemas.microsoft.com/office/drawing/2014/main" val="1891231614"/>
                  </a:ext>
                </a:extLst>
              </a:tr>
              <a:tr h="828765">
                <a:tc>
                  <a:txBody>
                    <a:bodyPr/>
                    <a:lstStyle/>
                    <a:p>
                      <a:pPr algn="ctr"/>
                      <a:r>
                        <a:rPr lang="en-US" sz="1400" dirty="0" err="1">
                          <a:latin typeface="Barlow" pitchFamily="2" charset="77"/>
                        </a:rPr>
                        <a:t>Wietse</a:t>
                      </a:r>
                      <a:r>
                        <a:rPr lang="en-US" sz="1400" dirty="0">
                          <a:latin typeface="Barlow" pitchFamily="2" charset="77"/>
                        </a:rPr>
                        <a:t> </a:t>
                      </a:r>
                      <a:r>
                        <a:rPr lang="en-US" sz="1400" dirty="0" err="1">
                          <a:latin typeface="Barlow" pitchFamily="2" charset="77"/>
                        </a:rPr>
                        <a:t>Meys</a:t>
                      </a:r>
                      <a:endParaRPr lang="nl-BE" dirty="0">
                        <a:latin typeface="Barlow" pitchFamily="2" charset="77"/>
                      </a:endParaRPr>
                    </a:p>
                  </a:txBody>
                  <a:tcPr anchor="ctr"/>
                </a:tc>
                <a:tc>
                  <a:txBody>
                    <a:bodyPr/>
                    <a:lstStyle/>
                    <a:p>
                      <a:pPr algn="ctr"/>
                      <a:r>
                        <a:rPr lang="en-US" sz="1400" dirty="0" err="1">
                          <a:latin typeface="Barlow" pitchFamily="2" charset="77"/>
                        </a:rPr>
                        <a:t>Popjazz</a:t>
                      </a:r>
                      <a:br>
                        <a:rPr lang="en-US" sz="1400" dirty="0">
                          <a:latin typeface="Barlow" pitchFamily="2" charset="77"/>
                        </a:rPr>
                      </a:br>
                      <a:r>
                        <a:rPr lang="en-US" sz="1400" dirty="0">
                          <a:latin typeface="Barlow" pitchFamily="2" charset="77"/>
                        </a:rPr>
                        <a:t>eMusic</a:t>
                      </a:r>
                      <a:endParaRPr lang="nl-BE" dirty="0">
                        <a:latin typeface="Barlow" pitchFamily="2" charset="77"/>
                      </a:endParaRPr>
                    </a:p>
                  </a:txBody>
                  <a:tcPr anchor="ctr"/>
                </a:tc>
                <a:extLst>
                  <a:ext uri="{0D108BD9-81ED-4DB2-BD59-A6C34878D82A}">
                    <a16:rowId xmlns:a16="http://schemas.microsoft.com/office/drawing/2014/main" val="2703903700"/>
                  </a:ext>
                </a:extLst>
              </a:tr>
              <a:tr h="593135">
                <a:tc>
                  <a:txBody>
                    <a:bodyPr/>
                    <a:lstStyle/>
                    <a:p>
                      <a:pPr algn="ctr"/>
                      <a:r>
                        <a:rPr lang="en-US" sz="1400" dirty="0">
                          <a:latin typeface="Barlow" pitchFamily="2" charset="77"/>
                        </a:rPr>
                        <a:t>Roel </a:t>
                      </a:r>
                      <a:r>
                        <a:rPr lang="en-US" sz="1400" dirty="0" err="1">
                          <a:latin typeface="Barlow" pitchFamily="2" charset="77"/>
                        </a:rPr>
                        <a:t>Peeters</a:t>
                      </a:r>
                      <a:endParaRPr lang="nl-BE" dirty="0">
                        <a:latin typeface="Barlow" pitchFamily="2" charset="77"/>
                      </a:endParaRPr>
                    </a:p>
                  </a:txBody>
                  <a:tcPr anchor="ctr"/>
                </a:tc>
                <a:tc>
                  <a:txBody>
                    <a:bodyPr/>
                    <a:lstStyle/>
                    <a:p>
                      <a:pPr algn="ctr"/>
                      <a:r>
                        <a:rPr lang="en-US" sz="1400" dirty="0">
                          <a:latin typeface="Barlow" pitchFamily="2" charset="77"/>
                        </a:rPr>
                        <a:t>Musical</a:t>
                      </a:r>
                      <a:endParaRPr lang="nl-BE" dirty="0">
                        <a:latin typeface="Barlow" pitchFamily="2" charset="77"/>
                      </a:endParaRPr>
                    </a:p>
                  </a:txBody>
                  <a:tcPr anchor="ctr"/>
                </a:tc>
                <a:extLst>
                  <a:ext uri="{0D108BD9-81ED-4DB2-BD59-A6C34878D82A}">
                    <a16:rowId xmlns:a16="http://schemas.microsoft.com/office/drawing/2014/main" val="131222214"/>
                  </a:ext>
                </a:extLst>
              </a:tr>
              <a:tr h="593135">
                <a:tc>
                  <a:txBody>
                    <a:bodyPr/>
                    <a:lstStyle/>
                    <a:p>
                      <a:pPr algn="ctr"/>
                      <a:r>
                        <a:rPr lang="en-US" sz="1400" dirty="0" err="1">
                          <a:latin typeface="Barlow" pitchFamily="2" charset="77"/>
                        </a:rPr>
                        <a:t>Lenneke</a:t>
                      </a:r>
                      <a:r>
                        <a:rPr lang="en-US" sz="1400" dirty="0">
                          <a:latin typeface="Barlow" pitchFamily="2" charset="77"/>
                        </a:rPr>
                        <a:t> </a:t>
                      </a:r>
                      <a:r>
                        <a:rPr lang="en-US" sz="1400" dirty="0" err="1">
                          <a:latin typeface="Barlow" pitchFamily="2" charset="77"/>
                        </a:rPr>
                        <a:t>Rasschaert</a:t>
                      </a:r>
                      <a:endParaRPr lang="nl-BE" dirty="0">
                        <a:latin typeface="Barlow" pitchFamily="2" charset="77"/>
                      </a:endParaRPr>
                    </a:p>
                  </a:txBody>
                  <a:tcPr anchor="ctr"/>
                </a:tc>
                <a:tc>
                  <a:txBody>
                    <a:bodyPr/>
                    <a:lstStyle/>
                    <a:p>
                      <a:pPr algn="ctr"/>
                      <a:r>
                        <a:rPr lang="en-US" sz="1400" dirty="0">
                          <a:latin typeface="Barlow" pitchFamily="2" charset="77"/>
                        </a:rPr>
                        <a:t>Dans</a:t>
                      </a:r>
                      <a:endParaRPr lang="nl-BE" dirty="0">
                        <a:latin typeface="Barlow" pitchFamily="2" charset="77"/>
                      </a:endParaRPr>
                    </a:p>
                  </a:txBody>
                  <a:tcPr anchor="ctr"/>
                </a:tc>
                <a:extLst>
                  <a:ext uri="{0D108BD9-81ED-4DB2-BD59-A6C34878D82A}">
                    <a16:rowId xmlns:a16="http://schemas.microsoft.com/office/drawing/2014/main" val="2992301364"/>
                  </a:ext>
                </a:extLst>
              </a:tr>
              <a:tr h="593135">
                <a:tc>
                  <a:txBody>
                    <a:bodyPr/>
                    <a:lstStyle/>
                    <a:p>
                      <a:pPr algn="ctr"/>
                      <a:r>
                        <a:rPr lang="en-US" sz="1400" dirty="0">
                          <a:latin typeface="Barlow" pitchFamily="2" charset="77"/>
                        </a:rPr>
                        <a:t>Sophie De Nil</a:t>
                      </a:r>
                      <a:endParaRPr lang="nl-BE" dirty="0">
                        <a:latin typeface="Barlow" pitchFamily="2" charset="77"/>
                      </a:endParaRPr>
                    </a:p>
                  </a:txBody>
                  <a:tcPr anchor="ctr"/>
                </a:tc>
                <a:tc>
                  <a:txBody>
                    <a:bodyPr/>
                    <a:lstStyle/>
                    <a:p>
                      <a:pPr algn="ctr"/>
                      <a:r>
                        <a:rPr lang="en-US" sz="1400" dirty="0">
                          <a:latin typeface="Barlow" pitchFamily="2" charset="77"/>
                        </a:rPr>
                        <a:t>Mode</a:t>
                      </a:r>
                      <a:endParaRPr lang="nl-BE" dirty="0">
                        <a:latin typeface="Barlow" pitchFamily="2" charset="77"/>
                      </a:endParaRPr>
                    </a:p>
                  </a:txBody>
                  <a:tcPr anchor="ctr"/>
                </a:tc>
                <a:extLst>
                  <a:ext uri="{0D108BD9-81ED-4DB2-BD59-A6C34878D82A}">
                    <a16:rowId xmlns:a16="http://schemas.microsoft.com/office/drawing/2014/main" val="3995631989"/>
                  </a:ext>
                </a:extLst>
              </a:tr>
              <a:tr h="593135">
                <a:tc>
                  <a:txBody>
                    <a:bodyPr/>
                    <a:lstStyle/>
                    <a:p>
                      <a:pPr algn="ctr"/>
                      <a:r>
                        <a:rPr lang="en-US" sz="1400" dirty="0">
                          <a:latin typeface="Barlow" pitchFamily="2" charset="77"/>
                        </a:rPr>
                        <a:t>Bart </a:t>
                      </a:r>
                      <a:r>
                        <a:rPr lang="en-US" sz="1400" dirty="0" err="1">
                          <a:latin typeface="Barlow" pitchFamily="2" charset="77"/>
                        </a:rPr>
                        <a:t>Danckaert</a:t>
                      </a:r>
                      <a:endParaRPr lang="nl-BE" dirty="0">
                        <a:latin typeface="Barlow" pitchFamily="2" charset="77"/>
                      </a:endParaRPr>
                    </a:p>
                  </a:txBody>
                  <a:tcPr anchor="ctr"/>
                </a:tc>
                <a:tc>
                  <a:txBody>
                    <a:bodyPr/>
                    <a:lstStyle/>
                    <a:p>
                      <a:pPr algn="ctr"/>
                      <a:r>
                        <a:rPr lang="en-US" sz="1400" dirty="0" err="1">
                          <a:latin typeface="Barlow" pitchFamily="2" charset="77"/>
                        </a:rPr>
                        <a:t>Woord</a:t>
                      </a:r>
                      <a:endParaRPr lang="nl-BE" dirty="0">
                        <a:latin typeface="Barlow" pitchFamily="2" charset="77"/>
                      </a:endParaRPr>
                    </a:p>
                  </a:txBody>
                  <a:tcPr anchor="ctr"/>
                </a:tc>
                <a:extLst>
                  <a:ext uri="{0D108BD9-81ED-4DB2-BD59-A6C34878D82A}">
                    <a16:rowId xmlns:a16="http://schemas.microsoft.com/office/drawing/2014/main" val="4278966439"/>
                  </a:ext>
                </a:extLst>
              </a:tr>
              <a:tr h="593135">
                <a:tc>
                  <a:txBody>
                    <a:bodyPr/>
                    <a:lstStyle/>
                    <a:p>
                      <a:pPr algn="ctr"/>
                      <a:r>
                        <a:rPr lang="en-US" sz="1400" dirty="0">
                          <a:latin typeface="Barlow" pitchFamily="2" charset="77"/>
                        </a:rPr>
                        <a:t>Dirk Van De Gucht</a:t>
                      </a:r>
                      <a:endParaRPr lang="nl-BE" dirty="0">
                        <a:latin typeface="Barlow" pitchFamily="2" charset="77"/>
                      </a:endParaRPr>
                    </a:p>
                  </a:txBody>
                  <a:tcPr anchor="ctr"/>
                </a:tc>
                <a:tc>
                  <a:txBody>
                    <a:bodyPr/>
                    <a:lstStyle/>
                    <a:p>
                      <a:pPr algn="ctr"/>
                      <a:r>
                        <a:rPr lang="en-US" sz="1400" dirty="0" err="1">
                          <a:latin typeface="Barlow" pitchFamily="2" charset="77"/>
                        </a:rPr>
                        <a:t>Podiumtechnieken</a:t>
                      </a:r>
                      <a:endParaRPr lang="nl-BE" dirty="0">
                        <a:latin typeface="Barlow" pitchFamily="2" charset="77"/>
                      </a:endParaRPr>
                    </a:p>
                  </a:txBody>
                  <a:tcPr anchor="ctr"/>
                </a:tc>
                <a:extLst>
                  <a:ext uri="{0D108BD9-81ED-4DB2-BD59-A6C34878D82A}">
                    <a16:rowId xmlns:a16="http://schemas.microsoft.com/office/drawing/2014/main" val="2107355248"/>
                  </a:ext>
                </a:extLst>
              </a:tr>
            </a:tbl>
          </a:graphicData>
        </a:graphic>
      </p:graphicFrame>
      <p:pic>
        <p:nvPicPr>
          <p:cNvPr id="2" name="Audio 1">
            <a:hlinkClick r:id="" action="ppaction://media"/>
            <a:extLst>
              <a:ext uri="{FF2B5EF4-FFF2-40B4-BE49-F238E27FC236}">
                <a16:creationId xmlns:a16="http://schemas.microsoft.com/office/drawing/2014/main" id="{00F84706-D68E-4FD5-805D-0E80AB2C9A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6" name="Title 5">
            <a:extLst>
              <a:ext uri="{FF2B5EF4-FFF2-40B4-BE49-F238E27FC236}">
                <a16:creationId xmlns:a16="http://schemas.microsoft.com/office/drawing/2014/main" id="{8E439984-1130-E649-8279-5C1157573591}"/>
              </a:ext>
            </a:extLst>
          </p:cNvPr>
          <p:cNvSpPr>
            <a:spLocks noGrp="1"/>
          </p:cNvSpPr>
          <p:nvPr>
            <p:ph type="title"/>
          </p:nvPr>
        </p:nvSpPr>
        <p:spPr>
          <a:xfrm>
            <a:off x="2123727" y="180247"/>
            <a:ext cx="6391624" cy="1325564"/>
          </a:xfrm>
        </p:spPr>
        <p:txBody>
          <a:bodyPr/>
          <a:lstStyle/>
          <a:p>
            <a:pPr algn="ctr"/>
            <a:r>
              <a:rPr lang="en-US" dirty="0"/>
              <a:t>COÖRDINATOREN</a:t>
            </a:r>
            <a:endParaRPr lang="en-BE" dirty="0"/>
          </a:p>
        </p:txBody>
      </p:sp>
    </p:spTree>
    <p:extLst>
      <p:ext uri="{BB962C8B-B14F-4D97-AF65-F5344CB8AC3E}">
        <p14:creationId xmlns:p14="http://schemas.microsoft.com/office/powerpoint/2010/main" val="3709817420"/>
      </p:ext>
    </p:extLst>
  </p:cSld>
  <p:clrMapOvr>
    <a:masterClrMapping/>
  </p:clrMapOvr>
  <mc:AlternateContent xmlns:mc="http://schemas.openxmlformats.org/markup-compatibility/2006" xmlns:p14="http://schemas.microsoft.com/office/powerpoint/2010/main">
    <mc:Choice Requires="p14">
      <p:transition spd="slow" p14:dur="2000" advTm="66558"/>
    </mc:Choice>
    <mc:Fallback xmlns="">
      <p:transition spd="slow" advTm="6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BE" sz="2800" dirty="0"/>
              <a:t>KLEURENCODES – COVID 19</a:t>
            </a:r>
          </a:p>
        </p:txBody>
      </p:sp>
      <p:sp>
        <p:nvSpPr>
          <p:cNvPr id="5" name="Tijdelijke aanduiding voor inhoud 2">
            <a:extLst>
              <a:ext uri="{FF2B5EF4-FFF2-40B4-BE49-F238E27FC236}">
                <a16:creationId xmlns:a16="http://schemas.microsoft.com/office/drawing/2014/main" id="{2B2BFED0-991B-46EB-B875-BAB0F3EC8B85}"/>
              </a:ext>
            </a:extLst>
          </p:cNvPr>
          <p:cNvSpPr>
            <a:spLocks noGrp="1"/>
          </p:cNvSpPr>
          <p:nvPr>
            <p:ph idx="1"/>
          </p:nvPr>
        </p:nvSpPr>
        <p:spPr>
          <a:xfrm>
            <a:off x="457200" y="4941168"/>
            <a:ext cx="8229600" cy="1001439"/>
          </a:xfrm>
        </p:spPr>
        <p:txBody>
          <a:bodyPr>
            <a:normAutofit/>
          </a:bodyPr>
          <a:lstStyle/>
          <a:p>
            <a:pPr marL="0" indent="0">
              <a:buNone/>
            </a:pPr>
            <a:endParaRPr lang="nl-BE" sz="2000" dirty="0"/>
          </a:p>
          <a:p>
            <a:pPr marL="0" indent="0" algn="ctr">
              <a:buNone/>
            </a:pPr>
            <a:r>
              <a:rPr lang="nl-BE" sz="2000" dirty="0"/>
              <a:t>De veiligheidsraad beslist in welke code we zitten.</a:t>
            </a:r>
          </a:p>
          <a:p>
            <a:pPr marL="342900" lvl="1" indent="0">
              <a:buNone/>
            </a:pPr>
            <a:endParaRPr lang="nl-BE" sz="1600" dirty="0"/>
          </a:p>
        </p:txBody>
      </p:sp>
      <p:graphicFrame>
        <p:nvGraphicFramePr>
          <p:cNvPr id="6" name="Tabel 5">
            <a:extLst>
              <a:ext uri="{FF2B5EF4-FFF2-40B4-BE49-F238E27FC236}">
                <a16:creationId xmlns:a16="http://schemas.microsoft.com/office/drawing/2014/main" id="{EE6D58D8-C237-4A92-9C22-5E09597005CC}"/>
              </a:ext>
            </a:extLst>
          </p:cNvPr>
          <p:cNvGraphicFramePr>
            <a:graphicFrameLocks noGrp="1"/>
          </p:cNvGraphicFramePr>
          <p:nvPr>
            <p:extLst>
              <p:ext uri="{D42A27DB-BD31-4B8C-83A1-F6EECF244321}">
                <p14:modId xmlns:p14="http://schemas.microsoft.com/office/powerpoint/2010/main" val="2561659700"/>
              </p:ext>
            </p:extLst>
          </p:nvPr>
        </p:nvGraphicFramePr>
        <p:xfrm>
          <a:off x="457200" y="2101648"/>
          <a:ext cx="8229600" cy="2767512"/>
        </p:xfrm>
        <a:graphic>
          <a:graphicData uri="http://schemas.openxmlformats.org/drawingml/2006/table">
            <a:tbl>
              <a:tblPr firstRow="1" firstCol="1" bandRow="1">
                <a:tableStyleId>{5C22544A-7EE6-4342-B048-85BDC9FD1C3A}</a:tableStyleId>
              </a:tblPr>
              <a:tblGrid>
                <a:gridCol w="773972">
                  <a:extLst>
                    <a:ext uri="{9D8B030D-6E8A-4147-A177-3AD203B41FA5}">
                      <a16:colId xmlns:a16="http://schemas.microsoft.com/office/drawing/2014/main" val="3419247034"/>
                    </a:ext>
                  </a:extLst>
                </a:gridCol>
                <a:gridCol w="637520">
                  <a:extLst>
                    <a:ext uri="{9D8B030D-6E8A-4147-A177-3AD203B41FA5}">
                      <a16:colId xmlns:a16="http://schemas.microsoft.com/office/drawing/2014/main" val="1125952308"/>
                    </a:ext>
                  </a:extLst>
                </a:gridCol>
                <a:gridCol w="6818108">
                  <a:extLst>
                    <a:ext uri="{9D8B030D-6E8A-4147-A177-3AD203B41FA5}">
                      <a16:colId xmlns:a16="http://schemas.microsoft.com/office/drawing/2014/main" val="1462943570"/>
                    </a:ext>
                  </a:extLst>
                </a:gridCol>
              </a:tblGrid>
              <a:tr h="268429">
                <a:tc>
                  <a:txBody>
                    <a:bodyPr/>
                    <a:lstStyle/>
                    <a:p>
                      <a:pPr algn="ctr">
                        <a:lnSpc>
                          <a:spcPct val="150000"/>
                        </a:lnSpc>
                        <a:spcAft>
                          <a:spcPts val="1200"/>
                        </a:spcAft>
                      </a:pPr>
                      <a:r>
                        <a:rPr lang="nl-NL" sz="1000" b="0" dirty="0">
                          <a:solidFill>
                            <a:schemeClr val="tx1"/>
                          </a:solidFill>
                          <a:effectLst/>
                        </a:rPr>
                        <a:t>NUL</a:t>
                      </a:r>
                      <a:br>
                        <a:rPr lang="nl-NL" sz="1000" b="0" dirty="0">
                          <a:solidFill>
                            <a:schemeClr val="tx1"/>
                          </a:solidFill>
                          <a:effectLst/>
                        </a:rPr>
                      </a:br>
                      <a:r>
                        <a:rPr lang="nl-NL" sz="1000" b="0" dirty="0">
                          <a:solidFill>
                            <a:schemeClr val="tx1"/>
                          </a:solidFill>
                          <a:effectLst/>
                        </a:rPr>
                        <a:t>RISICO</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FC2C"/>
                    </a:solidFill>
                  </a:tcPr>
                </a:tc>
                <a:tc>
                  <a:txBody>
                    <a:bodyPr/>
                    <a:lstStyle/>
                    <a:p>
                      <a:pPr algn="ctr">
                        <a:lnSpc>
                          <a:spcPct val="150000"/>
                        </a:lnSpc>
                        <a:spcAft>
                          <a:spcPts val="1200"/>
                        </a:spcAft>
                      </a:pPr>
                      <a:r>
                        <a:rPr lang="nl-NL" sz="1000" b="0" dirty="0">
                          <a:solidFill>
                            <a:schemeClr val="tx1"/>
                          </a:solidFill>
                          <a:effectLst/>
                        </a:rPr>
                        <a:t>GROEN</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FC2C"/>
                    </a:solidFill>
                  </a:tcPr>
                </a:tc>
                <a:tc>
                  <a:txBody>
                    <a:bodyPr/>
                    <a:lstStyle/>
                    <a:p>
                      <a:pPr algn="ctr">
                        <a:lnSpc>
                          <a:spcPct val="150000"/>
                        </a:lnSpc>
                        <a:spcAft>
                          <a:spcPts val="1200"/>
                        </a:spcAft>
                      </a:pPr>
                      <a:r>
                        <a:rPr lang="nl-NL" sz="1000" b="0" dirty="0">
                          <a:solidFill>
                            <a:schemeClr val="tx1"/>
                          </a:solidFill>
                          <a:effectLst/>
                        </a:rPr>
                        <a:t>Er is een vaccin beschikbaar en/of er is groepsimmuniteit. Alle contacten kunnen plaatsvinden.</a:t>
                      </a:r>
                      <a:br>
                        <a:rPr lang="nl-NL" sz="1000" b="0" dirty="0">
                          <a:solidFill>
                            <a:schemeClr val="tx1"/>
                          </a:solidFill>
                          <a:effectLst/>
                        </a:rPr>
                      </a:br>
                      <a:r>
                        <a:rPr lang="nl-NL" sz="1000" b="0" dirty="0">
                          <a:solidFill>
                            <a:schemeClr val="tx1"/>
                          </a:solidFill>
                          <a:effectLst/>
                        </a:rPr>
                        <a:t>Handhygiëne (voor eten en na toiletbezoek) blijft noodzakelijk.</a:t>
                      </a: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FC2C"/>
                    </a:solidFill>
                  </a:tcPr>
                </a:tc>
                <a:extLst>
                  <a:ext uri="{0D108BD9-81ED-4DB2-BD59-A6C34878D82A}">
                    <a16:rowId xmlns:a16="http://schemas.microsoft.com/office/drawing/2014/main" val="3517775352"/>
                  </a:ext>
                </a:extLst>
              </a:tr>
              <a:tr h="402644">
                <a:tc>
                  <a:txBody>
                    <a:bodyPr/>
                    <a:lstStyle/>
                    <a:p>
                      <a:pPr algn="ctr">
                        <a:lnSpc>
                          <a:spcPct val="150000"/>
                        </a:lnSpc>
                        <a:spcAft>
                          <a:spcPts val="1200"/>
                        </a:spcAft>
                      </a:pPr>
                      <a:r>
                        <a:rPr lang="nl-NL" sz="1000" b="0" dirty="0">
                          <a:solidFill>
                            <a:schemeClr val="tx1"/>
                          </a:solidFill>
                          <a:effectLst/>
                        </a:rPr>
                        <a:t>LAAG RISICO</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D0F"/>
                    </a:solidFill>
                  </a:tcPr>
                </a:tc>
                <a:tc>
                  <a:txBody>
                    <a:bodyPr/>
                    <a:lstStyle/>
                    <a:p>
                      <a:pPr algn="ctr">
                        <a:lnSpc>
                          <a:spcPct val="150000"/>
                        </a:lnSpc>
                        <a:spcAft>
                          <a:spcPts val="1200"/>
                        </a:spcAft>
                      </a:pPr>
                      <a:r>
                        <a:rPr lang="nl-NL" sz="1000" b="0" dirty="0">
                          <a:solidFill>
                            <a:schemeClr val="tx1"/>
                          </a:solidFill>
                          <a:effectLst/>
                        </a:rPr>
                        <a:t>GEEL</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D0F"/>
                    </a:solidFill>
                  </a:tcPr>
                </a:tc>
                <a:tc>
                  <a:txBody>
                    <a:bodyPr/>
                    <a:lstStyle/>
                    <a:p>
                      <a:pPr algn="ctr">
                        <a:lnSpc>
                          <a:spcPct val="150000"/>
                        </a:lnSpc>
                        <a:spcAft>
                          <a:spcPts val="1200"/>
                        </a:spcAft>
                      </a:pPr>
                      <a:r>
                        <a:rPr lang="nl-NL" sz="1000" b="0" dirty="0">
                          <a:solidFill>
                            <a:schemeClr val="tx1"/>
                          </a:solidFill>
                          <a:effectLst/>
                        </a:rPr>
                        <a:t>Er is een beperkte transmissie van besmettingen , waardoor verhoogde waakzaamheid is aangewezen. Contacten tussen mogelijke verspreiders worden beperkt. Functioneel noodzakelijke contacten kunnen doorgaan met inachtneming van de toepasselijke veiligheidsmaatregelen.</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D0F"/>
                    </a:solidFill>
                  </a:tcPr>
                </a:tc>
                <a:extLst>
                  <a:ext uri="{0D108BD9-81ED-4DB2-BD59-A6C34878D82A}">
                    <a16:rowId xmlns:a16="http://schemas.microsoft.com/office/drawing/2014/main" val="110645281"/>
                  </a:ext>
                </a:extLst>
              </a:tr>
              <a:tr h="402644">
                <a:tc>
                  <a:txBody>
                    <a:bodyPr/>
                    <a:lstStyle/>
                    <a:p>
                      <a:pPr algn="ctr">
                        <a:lnSpc>
                          <a:spcPct val="150000"/>
                        </a:lnSpc>
                        <a:spcAft>
                          <a:spcPts val="1200"/>
                        </a:spcAft>
                      </a:pPr>
                      <a:r>
                        <a:rPr lang="nl-NL" sz="1000" b="0" dirty="0">
                          <a:solidFill>
                            <a:schemeClr val="tx1"/>
                          </a:solidFill>
                          <a:effectLst/>
                        </a:rPr>
                        <a:t>MATIG RISICO</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algn="ctr">
                        <a:lnSpc>
                          <a:spcPct val="150000"/>
                        </a:lnSpc>
                        <a:spcAft>
                          <a:spcPts val="1200"/>
                        </a:spcAft>
                      </a:pPr>
                      <a:r>
                        <a:rPr lang="nl-NL" sz="1000" b="0" dirty="0">
                          <a:solidFill>
                            <a:schemeClr val="tx1"/>
                          </a:solidFill>
                          <a:effectLst/>
                        </a:rPr>
                        <a:t>ORANJE</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algn="ctr">
                        <a:lnSpc>
                          <a:spcPct val="150000"/>
                        </a:lnSpc>
                        <a:spcAft>
                          <a:spcPts val="1200"/>
                        </a:spcAft>
                      </a:pPr>
                      <a:r>
                        <a:rPr lang="nl-NL" sz="1000" b="0" dirty="0">
                          <a:solidFill>
                            <a:schemeClr val="tx1"/>
                          </a:solidFill>
                          <a:effectLst/>
                        </a:rPr>
                        <a:t>Er is een systematische transmissie van besmettingen in de samenleving. Er zijn alleenstaande of geïsoleerde clusteruitbraken. Contacten tussen mogelijke verspreiders worden tot het essentiële beperkt en vinden plaats binnen een context waar risicofactoren zoveel mogelijk onder controle zijn gebracht.</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905488995"/>
                  </a:ext>
                </a:extLst>
              </a:tr>
              <a:tr h="268429">
                <a:tc>
                  <a:txBody>
                    <a:bodyPr/>
                    <a:lstStyle/>
                    <a:p>
                      <a:pPr algn="ctr">
                        <a:lnSpc>
                          <a:spcPct val="150000"/>
                        </a:lnSpc>
                        <a:spcAft>
                          <a:spcPts val="1200"/>
                        </a:spcAft>
                      </a:pPr>
                      <a:r>
                        <a:rPr lang="nl-NL" sz="1000" b="0" dirty="0">
                          <a:solidFill>
                            <a:schemeClr val="tx1"/>
                          </a:solidFill>
                          <a:effectLst/>
                        </a:rPr>
                        <a:t>HOOG RISICO</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50000"/>
                        </a:lnSpc>
                        <a:spcAft>
                          <a:spcPts val="1200"/>
                        </a:spcAft>
                      </a:pPr>
                      <a:r>
                        <a:rPr lang="nl-NL" sz="1000" b="0" dirty="0">
                          <a:solidFill>
                            <a:schemeClr val="tx1"/>
                          </a:solidFill>
                          <a:effectLst/>
                        </a:rPr>
                        <a:t>ROOD</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50000"/>
                        </a:lnSpc>
                        <a:spcAft>
                          <a:spcPts val="1200"/>
                        </a:spcAft>
                      </a:pPr>
                      <a:r>
                        <a:rPr lang="nl-NL" sz="1000" b="0" dirty="0">
                          <a:solidFill>
                            <a:schemeClr val="tx1"/>
                          </a:solidFill>
                          <a:effectLst/>
                        </a:rPr>
                        <a:t>Er zijn wijd verspreide besmettingen in de samenleving en er zijn nieuwe uitbraken en clusters.</a:t>
                      </a:r>
                      <a:br>
                        <a:rPr lang="nl-NL" sz="1000" b="0" dirty="0">
                          <a:solidFill>
                            <a:schemeClr val="tx1"/>
                          </a:solidFill>
                          <a:effectLst/>
                        </a:rPr>
                      </a:br>
                      <a:r>
                        <a:rPr lang="nl-NL" sz="1000" b="0" dirty="0">
                          <a:solidFill>
                            <a:schemeClr val="tx1"/>
                          </a:solidFill>
                          <a:effectLst/>
                        </a:rPr>
                        <a:t>Contacten tussen mogelijke verspreiders moeten maximaal vermeden worden.</a:t>
                      </a:r>
                      <a:endParaRPr lang="nl-BE" sz="10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0397" marR="60397"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10872209"/>
                  </a:ext>
                </a:extLst>
              </a:tr>
            </a:tbl>
          </a:graphicData>
        </a:graphic>
      </p:graphicFrame>
      <p:pic>
        <p:nvPicPr>
          <p:cNvPr id="3" name="Audio 2">
            <a:hlinkClick r:id="" action="ppaction://media"/>
            <a:extLst>
              <a:ext uri="{FF2B5EF4-FFF2-40B4-BE49-F238E27FC236}">
                <a16:creationId xmlns:a16="http://schemas.microsoft.com/office/drawing/2014/main" id="{FB502E7F-DC8C-49B1-91C2-E4BB4B9AD2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7580325"/>
      </p:ext>
    </p:extLst>
  </p:cSld>
  <p:clrMapOvr>
    <a:masterClrMapping/>
  </p:clrMapOvr>
  <mc:AlternateContent xmlns:mc="http://schemas.openxmlformats.org/markup-compatibility/2006" xmlns:p14="http://schemas.microsoft.com/office/powerpoint/2010/main">
    <mc:Choice Requires="p14">
      <p:transition spd="slow" p14:dur="2000" advTm="79073"/>
    </mc:Choice>
    <mc:Fallback xmlns="">
      <p:transition spd="slow" advTm="7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4C6E19D-9468-443D-9245-7E440DF9E91F}"/>
              </a:ext>
            </a:extLst>
          </p:cNvPr>
          <p:cNvPicPr>
            <a:picLocks noChangeAspect="1"/>
          </p:cNvPicPr>
          <p:nvPr/>
        </p:nvPicPr>
        <p:blipFill rotWithShape="1">
          <a:blip r:embed="rId5"/>
          <a:srcRect l="24800" t="31313" r="26375" b="20601"/>
          <a:stretch/>
        </p:blipFill>
        <p:spPr>
          <a:xfrm>
            <a:off x="0" y="1700808"/>
            <a:ext cx="8753208" cy="4849263"/>
          </a:xfrm>
          <a:prstGeom prst="rect">
            <a:avLst/>
          </a:prstGeom>
        </p:spPr>
      </p:pic>
      <p:pic>
        <p:nvPicPr>
          <p:cNvPr id="2" name="Audio 1">
            <a:hlinkClick r:id="" action="ppaction://media"/>
            <a:extLst>
              <a:ext uri="{FF2B5EF4-FFF2-40B4-BE49-F238E27FC236}">
                <a16:creationId xmlns:a16="http://schemas.microsoft.com/office/drawing/2014/main" id="{37CC7BE6-30B4-449F-ACD8-30DA79A52C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12147186-ABC8-1343-A3D8-FEBC517FAE79}"/>
              </a:ext>
            </a:extLst>
          </p:cNvPr>
          <p:cNvSpPr>
            <a:spLocks noGrp="1"/>
          </p:cNvSpPr>
          <p:nvPr>
            <p:ph type="title"/>
          </p:nvPr>
        </p:nvSpPr>
        <p:spPr>
          <a:xfrm>
            <a:off x="2123726" y="180248"/>
            <a:ext cx="6391626" cy="1325563"/>
          </a:xfrm>
        </p:spPr>
        <p:txBody>
          <a:bodyPr/>
          <a:lstStyle/>
          <a:p>
            <a:pPr algn="ctr"/>
            <a:r>
              <a:rPr lang="en-BE" dirty="0"/>
              <a:t>EERSTE JAAR</a:t>
            </a:r>
          </a:p>
        </p:txBody>
      </p:sp>
    </p:spTree>
    <p:extLst>
      <p:ext uri="{BB962C8B-B14F-4D97-AF65-F5344CB8AC3E}">
        <p14:creationId xmlns:p14="http://schemas.microsoft.com/office/powerpoint/2010/main" val="3172417681"/>
      </p:ext>
    </p:extLst>
  </p:cSld>
  <p:clrMapOvr>
    <a:masterClrMapping/>
  </p:clrMapOvr>
  <mc:AlternateContent xmlns:mc="http://schemas.openxmlformats.org/markup-compatibility/2006" xmlns:p14="http://schemas.microsoft.com/office/powerpoint/2010/main">
    <mc:Choice Requires="p14">
      <p:transition spd="med" p14:dur="700" advTm="172511">
        <p:fade/>
      </p:transition>
    </mc:Choice>
    <mc:Fallback xmlns="">
      <p:transition spd="med" advTm="172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D07A9D9-33D3-46A5-B354-2ACE5304D4CF}"/>
              </a:ext>
            </a:extLst>
          </p:cNvPr>
          <p:cNvPicPr>
            <a:picLocks noChangeAspect="1"/>
          </p:cNvPicPr>
          <p:nvPr/>
        </p:nvPicPr>
        <p:blipFill rotWithShape="1">
          <a:blip r:embed="rId5"/>
          <a:srcRect l="24800" t="30443" r="26375" b="14408"/>
          <a:stretch/>
        </p:blipFill>
        <p:spPr>
          <a:xfrm>
            <a:off x="391271" y="1692000"/>
            <a:ext cx="7932279" cy="5040000"/>
          </a:xfrm>
          <a:prstGeom prst="rect">
            <a:avLst/>
          </a:prstGeom>
        </p:spPr>
      </p:pic>
      <p:pic>
        <p:nvPicPr>
          <p:cNvPr id="2" name="Audio 1">
            <a:hlinkClick r:id="" action="ppaction://media"/>
            <a:extLst>
              <a:ext uri="{FF2B5EF4-FFF2-40B4-BE49-F238E27FC236}">
                <a16:creationId xmlns:a16="http://schemas.microsoft.com/office/drawing/2014/main" id="{64021A09-8920-459B-822D-851CE9DBD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C384F420-7FF6-E349-ADE1-5CDEBBB12538}"/>
              </a:ext>
            </a:extLst>
          </p:cNvPr>
          <p:cNvSpPr>
            <a:spLocks noGrp="1"/>
          </p:cNvSpPr>
          <p:nvPr>
            <p:ph type="title"/>
          </p:nvPr>
        </p:nvSpPr>
        <p:spPr/>
        <p:txBody>
          <a:bodyPr/>
          <a:lstStyle/>
          <a:p>
            <a:pPr algn="ctr"/>
            <a:r>
              <a:rPr lang="en-GB" dirty="0"/>
              <a:t>T</a:t>
            </a:r>
            <a:r>
              <a:rPr lang="en-BE" dirty="0"/>
              <a:t>WEEDE JAAR</a:t>
            </a:r>
          </a:p>
        </p:txBody>
      </p:sp>
    </p:spTree>
    <p:extLst>
      <p:ext uri="{BB962C8B-B14F-4D97-AF65-F5344CB8AC3E}">
        <p14:creationId xmlns:p14="http://schemas.microsoft.com/office/powerpoint/2010/main" val="1761281724"/>
      </p:ext>
    </p:extLst>
  </p:cSld>
  <p:clrMapOvr>
    <a:masterClrMapping/>
  </p:clrMapOvr>
  <mc:AlternateContent xmlns:mc="http://schemas.openxmlformats.org/markup-compatibility/2006" xmlns:p14="http://schemas.microsoft.com/office/powerpoint/2010/main">
    <mc:Choice Requires="p14">
      <p:transition spd="med" p14:dur="700" advTm="9065">
        <p:fade/>
      </p:transition>
    </mc:Choice>
    <mc:Fallback xmlns="">
      <p:transition spd="med" advTm="9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AB8F2F0-071C-4365-B1CB-8526A1B6AF1C}"/>
              </a:ext>
            </a:extLst>
          </p:cNvPr>
          <p:cNvSpPr>
            <a:spLocks noChangeArrowheads="1"/>
          </p:cNvSpPr>
          <p:nvPr/>
        </p:nvSpPr>
        <p:spPr bwMode="auto">
          <a:xfrm>
            <a:off x="2090738" y="1501374"/>
            <a:ext cx="65" cy="743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2200" b="0" i="0" u="none" strike="noStrike" cap="none" normalizeH="0" baseline="0" dirty="0">
              <a:ln>
                <a:noFill/>
              </a:ln>
              <a:solidFill>
                <a:srgbClr val="313131"/>
              </a:solidFill>
              <a:effectLst/>
              <a:latin typeface="Montserra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9" name="Tekstvak 8">
            <a:extLst>
              <a:ext uri="{FF2B5EF4-FFF2-40B4-BE49-F238E27FC236}">
                <a16:creationId xmlns:a16="http://schemas.microsoft.com/office/drawing/2014/main" id="{F9A34933-1E4A-4760-940C-E3CE06A05BA6}"/>
              </a:ext>
            </a:extLst>
          </p:cNvPr>
          <p:cNvSpPr txBox="1"/>
          <p:nvPr/>
        </p:nvSpPr>
        <p:spPr>
          <a:xfrm>
            <a:off x="6350587" y="980728"/>
            <a:ext cx="1952029" cy="299201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700" dirty="0">
              <a:solidFill>
                <a:srgbClr val="000000"/>
              </a:solidFill>
            </a:endParaRPr>
          </a:p>
          <a:p>
            <a:pPr>
              <a:lnSpc>
                <a:spcPct val="90000"/>
              </a:lnSpc>
              <a:spcAft>
                <a:spcPts val="600"/>
              </a:spcAft>
            </a:pPr>
            <a:endParaRPr lang="en-US" sz="1700" dirty="0">
              <a:solidFill>
                <a:srgbClr val="000000"/>
              </a:solidFill>
            </a:endParaRPr>
          </a:p>
        </p:txBody>
      </p:sp>
      <p:pic>
        <p:nvPicPr>
          <p:cNvPr id="4" name="Afbeelding 3">
            <a:extLst>
              <a:ext uri="{FF2B5EF4-FFF2-40B4-BE49-F238E27FC236}">
                <a16:creationId xmlns:a16="http://schemas.microsoft.com/office/drawing/2014/main" id="{1B842168-3BC4-4B9D-A124-B87F963BCE65}"/>
              </a:ext>
            </a:extLst>
          </p:cNvPr>
          <p:cNvPicPr>
            <a:picLocks noChangeAspect="1"/>
          </p:cNvPicPr>
          <p:nvPr/>
        </p:nvPicPr>
        <p:blipFill rotWithShape="1">
          <a:blip r:embed="rId5"/>
          <a:srcRect l="1176" t="30112" r="53937" b="30401"/>
          <a:stretch/>
        </p:blipFill>
        <p:spPr>
          <a:xfrm>
            <a:off x="215900" y="1848505"/>
            <a:ext cx="8585605" cy="4248472"/>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C9A0E93E-3D46-475B-9C32-1C2C832400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Title 2">
            <a:extLst>
              <a:ext uri="{FF2B5EF4-FFF2-40B4-BE49-F238E27FC236}">
                <a16:creationId xmlns:a16="http://schemas.microsoft.com/office/drawing/2014/main" id="{1871C1BC-047C-574F-8C45-68205D34938B}"/>
              </a:ext>
            </a:extLst>
          </p:cNvPr>
          <p:cNvSpPr>
            <a:spLocks noGrp="1"/>
          </p:cNvSpPr>
          <p:nvPr>
            <p:ph type="title"/>
          </p:nvPr>
        </p:nvSpPr>
        <p:spPr/>
        <p:txBody>
          <a:bodyPr/>
          <a:lstStyle/>
          <a:p>
            <a:pPr algn="ctr"/>
            <a:r>
              <a:rPr lang="nl-BE" dirty="0"/>
              <a:t>LESSENTABEL 2</a:t>
            </a:r>
            <a:r>
              <a:rPr lang="nl-BE" baseline="30000" dirty="0"/>
              <a:t>DE</a:t>
            </a:r>
            <a:r>
              <a:rPr lang="nl-BE" dirty="0"/>
              <a:t> GRAAD 20-21</a:t>
            </a:r>
            <a:endParaRPr lang="en-BE" dirty="0"/>
          </a:p>
        </p:txBody>
      </p:sp>
    </p:spTree>
    <p:extLst>
      <p:ext uri="{BB962C8B-B14F-4D97-AF65-F5344CB8AC3E}">
        <p14:creationId xmlns:p14="http://schemas.microsoft.com/office/powerpoint/2010/main" val="2421668711"/>
      </p:ext>
    </p:extLst>
  </p:cSld>
  <p:clrMapOvr>
    <a:masterClrMapping/>
  </p:clrMapOvr>
  <mc:AlternateContent xmlns:mc="http://schemas.openxmlformats.org/markup-compatibility/2006" xmlns:p14="http://schemas.microsoft.com/office/powerpoint/2010/main">
    <mc:Choice Requires="p14">
      <p:transition spd="slow" p14:dur="2000" advTm="248163"/>
    </mc:Choice>
    <mc:Fallback xmlns="">
      <p:transition spd="slow" advTm="24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EF459-5C13-43C9-9B68-F9E573D25FEC}"/>
              </a:ext>
            </a:extLst>
          </p:cNvPr>
          <p:cNvSpPr>
            <a:spLocks noGrp="1"/>
          </p:cNvSpPr>
          <p:nvPr>
            <p:ph type="title"/>
          </p:nvPr>
        </p:nvSpPr>
        <p:spPr/>
        <p:txBody>
          <a:bodyPr>
            <a:normAutofit/>
          </a:bodyPr>
          <a:lstStyle/>
          <a:p>
            <a:pPr algn="ctr"/>
            <a:r>
              <a:rPr lang="nl-BE" dirty="0"/>
              <a:t>MUZIEK – SPECIALISATIES</a:t>
            </a:r>
            <a:br>
              <a:rPr lang="nl-BE" dirty="0"/>
            </a:br>
            <a:r>
              <a:rPr lang="nl-BE" dirty="0"/>
              <a:t>2</a:t>
            </a:r>
            <a:r>
              <a:rPr lang="nl-BE" baseline="30000" dirty="0"/>
              <a:t>DE</a:t>
            </a:r>
            <a:r>
              <a:rPr lang="nl-BE" dirty="0"/>
              <a:t> GRAAD</a:t>
            </a:r>
          </a:p>
        </p:txBody>
      </p:sp>
      <p:pic>
        <p:nvPicPr>
          <p:cNvPr id="3" name="Afbeelding 2">
            <a:extLst>
              <a:ext uri="{FF2B5EF4-FFF2-40B4-BE49-F238E27FC236}">
                <a16:creationId xmlns:a16="http://schemas.microsoft.com/office/drawing/2014/main" id="{899A4294-E696-4207-89A4-43E5A0E1291C}"/>
              </a:ext>
            </a:extLst>
          </p:cNvPr>
          <p:cNvPicPr>
            <a:picLocks noChangeAspect="1"/>
          </p:cNvPicPr>
          <p:nvPr/>
        </p:nvPicPr>
        <p:blipFill rotWithShape="1">
          <a:blip r:embed="rId4"/>
          <a:srcRect l="1963" t="25629" r="68900" b="49267"/>
          <a:stretch/>
        </p:blipFill>
        <p:spPr>
          <a:xfrm>
            <a:off x="616074" y="1844824"/>
            <a:ext cx="7874623" cy="3816424"/>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4D5F6937-F13E-4383-8AD8-BC54EB0D6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4394545"/>
      </p:ext>
    </p:extLst>
  </p:cSld>
  <p:clrMapOvr>
    <a:masterClrMapping/>
  </p:clrMapOvr>
  <mc:AlternateContent xmlns:mc="http://schemas.openxmlformats.org/markup-compatibility/2006" xmlns:p14="http://schemas.microsoft.com/office/powerpoint/2010/main">
    <mc:Choice Requires="p14">
      <p:transition spd="slow" p14:dur="2000" advTm="112440"/>
    </mc:Choice>
    <mc:Fallback xmlns="">
      <p:transition spd="slow" advTm="11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nl-BE" dirty="0"/>
              <a:t>SLEUTELCOMPETENTIES </a:t>
            </a:r>
          </a:p>
        </p:txBody>
      </p:sp>
      <p:pic>
        <p:nvPicPr>
          <p:cNvPr id="1026" name="Picture 2">
            <a:extLst>
              <a:ext uri="{FF2B5EF4-FFF2-40B4-BE49-F238E27FC236}">
                <a16:creationId xmlns:a16="http://schemas.microsoft.com/office/drawing/2014/main" id="{2DE12410-1E2A-4D18-B3E3-022DF81F4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485" y="1527845"/>
            <a:ext cx="4965029" cy="496502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C3F391A-104B-4A76-A256-8BB9F6BA5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4863574"/>
      </p:ext>
    </p:extLst>
  </p:cSld>
  <p:clrMapOvr>
    <a:masterClrMapping/>
  </p:clrMapOvr>
  <mc:AlternateContent xmlns:mc="http://schemas.openxmlformats.org/markup-compatibility/2006" xmlns:p14="http://schemas.microsoft.com/office/powerpoint/2010/main">
    <mc:Choice Requires="p14">
      <p:transition spd="slow" p14:dur="2000" advTm="135684"/>
    </mc:Choice>
    <mc:Fallback xmlns="">
      <p:transition spd="slow" advTm="13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TotalTime>
  <Words>768</Words>
  <Application>Microsoft Macintosh PowerPoint</Application>
  <PresentationFormat>On-screen Show (4:3)</PresentationFormat>
  <Paragraphs>202</Paragraphs>
  <Slides>19</Slides>
  <Notes>13</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Alfphabet</vt:lpstr>
      <vt:lpstr>Arial</vt:lpstr>
      <vt:lpstr>Barlow</vt:lpstr>
      <vt:lpstr>Calibri</vt:lpstr>
      <vt:lpstr>Montserrat</vt:lpstr>
      <vt:lpstr>Wingdings</vt:lpstr>
      <vt:lpstr>Office Theme</vt:lpstr>
      <vt:lpstr>KUNSTHUMANIORA BRUSSEL MAANDAG 15 MAART 2021</vt:lpstr>
      <vt:lpstr>SCHOOLSTRUCTUUR</vt:lpstr>
      <vt:lpstr>COÖRDINATOREN</vt:lpstr>
      <vt:lpstr>KLEURENCODES – COVID 19</vt:lpstr>
      <vt:lpstr>EERSTE JAAR</vt:lpstr>
      <vt:lpstr>TWEEDE JAAR</vt:lpstr>
      <vt:lpstr>LESSENTABEL 2DE GRAAD 20-21</vt:lpstr>
      <vt:lpstr>MUZIEK – SPECIALISATIES 2DE GRAAD</vt:lpstr>
      <vt:lpstr>SLEUTELCOMPETENTIES </vt:lpstr>
      <vt:lpstr>PROJECTEN</vt:lpstr>
      <vt:lpstr>DIGITALE AGENDA - SKORE</vt:lpstr>
      <vt:lpstr>AFWEZIGHEDEN</vt:lpstr>
      <vt:lpstr>SCHOOLRESTAURANT</vt:lpstr>
      <vt:lpstr>LOCKERS</vt:lpstr>
      <vt:lpstr>MAXIMUMFACTUUR</vt:lpstr>
      <vt:lpstr>INSCHRIJVEN 1STE JAAR</vt:lpstr>
      <vt:lpstr>INTERNAAT DE MUZE</vt:lpstr>
      <vt:lpstr>INTERNAAT DE MUZE</vt:lpstr>
      <vt:lpstr>INTERNAAT DE MUZE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Kunsthumaniora Brussel donderdag 28 januari 2021</dc:title>
  <dc:creator>Koen Cuypers</dc:creator>
  <cp:lastModifiedBy>Gerrit Deschuyteneer</cp:lastModifiedBy>
  <cp:revision>12</cp:revision>
  <cp:lastPrinted>2021-03-04T10:02:13Z</cp:lastPrinted>
  <dcterms:created xsi:type="dcterms:W3CDTF">2021-03-04T09:16:57Z</dcterms:created>
  <dcterms:modified xsi:type="dcterms:W3CDTF">2021-03-08T09:00:32Z</dcterms:modified>
</cp:coreProperties>
</file>